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58" r:id="rId7"/>
    <p:sldId id="263" r:id="rId8"/>
    <p:sldId id="257" r:id="rId9"/>
    <p:sldId id="264" r:id="rId10"/>
    <p:sldId id="266" r:id="rId11"/>
    <p:sldId id="265" r:id="rId12"/>
    <p:sldId id="309" r:id="rId13"/>
    <p:sldId id="310" r:id="rId14"/>
    <p:sldId id="311" r:id="rId15"/>
    <p:sldId id="268" r:id="rId16"/>
    <p:sldId id="269" r:id="rId17"/>
    <p:sldId id="270" r:id="rId18"/>
    <p:sldId id="271" r:id="rId19"/>
    <p:sldId id="272" r:id="rId20"/>
    <p:sldId id="273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301" r:id="rId42"/>
    <p:sldId id="300" r:id="rId43"/>
    <p:sldId id="299" r:id="rId44"/>
    <p:sldId id="313" r:id="rId45"/>
    <p:sldId id="314" r:id="rId46"/>
    <p:sldId id="315" r:id="rId47"/>
    <p:sldId id="312" r:id="rId48"/>
    <p:sldId id="316" r:id="rId49"/>
    <p:sldId id="317" r:id="rId50"/>
    <p:sldId id="318" r:id="rId51"/>
    <p:sldId id="304" r:id="rId52"/>
    <p:sldId id="305" r:id="rId53"/>
    <p:sldId id="306" r:id="rId54"/>
    <p:sldId id="308" r:id="rId5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55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57" autoAdjust="0"/>
    <p:restoredTop sz="94660"/>
  </p:normalViewPr>
  <p:slideViewPr>
    <p:cSldViewPr>
      <p:cViewPr>
        <p:scale>
          <a:sx n="94" d="100"/>
          <a:sy n="94" d="100"/>
        </p:scale>
        <p:origin x="-74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712A-45BE-44FC-98F8-088F90FBBF16}" type="datetimeFigureOut">
              <a:rPr lang="es-ES" smtClean="0"/>
              <a:pPr/>
              <a:t>20/09/2014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AE8B6-253B-4CFB-9B2B-5DF3E305497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advClick="0" advTm="1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712A-45BE-44FC-98F8-088F90FBBF16}" type="datetimeFigureOut">
              <a:rPr lang="es-ES" smtClean="0"/>
              <a:pPr/>
              <a:t>20/09/2014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AE8B6-253B-4CFB-9B2B-5DF3E305497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advClick="0" advTm="1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712A-45BE-44FC-98F8-088F90FBBF16}" type="datetimeFigureOut">
              <a:rPr lang="es-ES" smtClean="0"/>
              <a:pPr/>
              <a:t>20/09/2014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AE8B6-253B-4CFB-9B2B-5DF3E305497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advClick="0" advTm="1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712A-45BE-44FC-98F8-088F90FBBF16}" type="datetimeFigureOut">
              <a:rPr lang="es-ES" smtClean="0"/>
              <a:pPr/>
              <a:t>20/09/2014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AE8B6-253B-4CFB-9B2B-5DF3E305497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advClick="0" advTm="1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712A-45BE-44FC-98F8-088F90FBBF16}" type="datetimeFigureOut">
              <a:rPr lang="es-ES" smtClean="0"/>
              <a:pPr/>
              <a:t>20/09/2014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AE8B6-253B-4CFB-9B2B-5DF3E305497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advClick="0" advTm="1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712A-45BE-44FC-98F8-088F90FBBF16}" type="datetimeFigureOut">
              <a:rPr lang="es-ES" smtClean="0"/>
              <a:pPr/>
              <a:t>20/09/2014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AE8B6-253B-4CFB-9B2B-5DF3E305497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advClick="0" advTm="1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712A-45BE-44FC-98F8-088F90FBBF16}" type="datetimeFigureOut">
              <a:rPr lang="es-ES" smtClean="0"/>
              <a:pPr/>
              <a:t>20/09/2014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AE8B6-253B-4CFB-9B2B-5DF3E305497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advClick="0" advTm="1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712A-45BE-44FC-98F8-088F90FBBF16}" type="datetimeFigureOut">
              <a:rPr lang="es-ES" smtClean="0"/>
              <a:pPr/>
              <a:t>20/09/2014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AE8B6-253B-4CFB-9B2B-5DF3E305497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advClick="0" advTm="1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712A-45BE-44FC-98F8-088F90FBBF16}" type="datetimeFigureOut">
              <a:rPr lang="es-ES" smtClean="0"/>
              <a:pPr/>
              <a:t>20/09/2014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AE8B6-253B-4CFB-9B2B-5DF3E305497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advClick="0" advTm="1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712A-45BE-44FC-98F8-088F90FBBF16}" type="datetimeFigureOut">
              <a:rPr lang="es-ES" smtClean="0"/>
              <a:pPr/>
              <a:t>20/09/2014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AE8B6-253B-4CFB-9B2B-5DF3E305497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advClick="0" advTm="1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C712A-45BE-44FC-98F8-088F90FBBF16}" type="datetimeFigureOut">
              <a:rPr lang="es-ES" smtClean="0"/>
              <a:pPr/>
              <a:t>20/09/2014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AE8B6-253B-4CFB-9B2B-5DF3E305497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ransition advClick="0" advTm="1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C712A-45BE-44FC-98F8-088F90FBBF16}" type="datetimeFigureOut">
              <a:rPr lang="es-ES" smtClean="0"/>
              <a:pPr/>
              <a:t>20/09/2014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AE8B6-253B-4CFB-9B2B-5DF3E3054979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1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wm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wmf"/><Relationship Id="rId5" Type="http://schemas.openxmlformats.org/officeDocument/2006/relationships/image" Target="../media/image16.wmf"/><Relationship Id="rId4" Type="http://schemas.openxmlformats.org/officeDocument/2006/relationships/image" Target="../media/image1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15.wmf"/><Relationship Id="rId7" Type="http://schemas.openxmlformats.org/officeDocument/2006/relationships/image" Target="../media/image2.w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Dibujo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1027" name="Picture 3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-500098" y="428604"/>
            <a:ext cx="3889607" cy="3016457"/>
          </a:xfrm>
          <a:prstGeom prst="rect">
            <a:avLst/>
          </a:prstGeom>
          <a:noFill/>
        </p:spPr>
      </p:pic>
      <p:pic>
        <p:nvPicPr>
          <p:cNvPr id="11" name="Picture 3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-571536" y="1214422"/>
            <a:ext cx="4137750" cy="3208896"/>
          </a:xfrm>
          <a:prstGeom prst="rect">
            <a:avLst/>
          </a:prstGeom>
          <a:noFill/>
        </p:spPr>
      </p:pic>
      <p:pic>
        <p:nvPicPr>
          <p:cNvPr id="8" name="Sonido grabado">
            <a:hlinkClick r:id="" action="ppaction://media"/>
          </p:cNvPr>
          <p:cNvPicPr>
            <a:picLocks noRot="1" noChangeAspect="1"/>
          </p:cNvPicPr>
          <p:nvPr>
            <a:wavAudioFile r:embed="rId1" name="Sonido grabado"/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numSld="999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572404"/>
          </a:xfrm>
          <a:prstGeom prst="rect">
            <a:avLst/>
          </a:prstGeom>
        </p:spPr>
      </p:pic>
      <p:pic>
        <p:nvPicPr>
          <p:cNvPr id="9219" name="Picture 3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357422" y="285728"/>
            <a:ext cx="4835779" cy="3980085"/>
          </a:xfrm>
          <a:prstGeom prst="rect">
            <a:avLst/>
          </a:prstGeom>
          <a:noFill/>
        </p:spPr>
      </p:pic>
      <p:pic>
        <p:nvPicPr>
          <p:cNvPr id="6" name="Picture 3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357422" y="928670"/>
            <a:ext cx="4947938" cy="3837209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" name="Picture 2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143240" y="357166"/>
            <a:ext cx="4671588" cy="3980061"/>
          </a:xfrm>
          <a:prstGeom prst="rect">
            <a:avLst/>
          </a:prstGeom>
          <a:noFill/>
        </p:spPr>
      </p:pic>
      <p:pic>
        <p:nvPicPr>
          <p:cNvPr id="11" name="Picture 2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143240" y="1000108"/>
            <a:ext cx="4671588" cy="3980061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13314" name="Picture 2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286116" y="928670"/>
            <a:ext cx="4671588" cy="3622895"/>
          </a:xfrm>
          <a:prstGeom prst="rect">
            <a:avLst/>
          </a:prstGeom>
          <a:noFill/>
        </p:spPr>
      </p:pic>
      <p:pic>
        <p:nvPicPr>
          <p:cNvPr id="5" name="Picture 2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143240" y="1643050"/>
            <a:ext cx="4671588" cy="3622895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4338"/>
            <a:ext cx="9144000" cy="7072338"/>
          </a:xfrm>
          <a:prstGeom prst="rect">
            <a:avLst/>
          </a:prstGeom>
        </p:spPr>
      </p:pic>
      <p:pic>
        <p:nvPicPr>
          <p:cNvPr id="14338" name="Picture 2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71868" y="642918"/>
            <a:ext cx="4671588" cy="3622895"/>
          </a:xfrm>
          <a:prstGeom prst="rect">
            <a:avLst/>
          </a:prstGeom>
          <a:noFill/>
        </p:spPr>
      </p:pic>
      <p:pic>
        <p:nvPicPr>
          <p:cNvPr id="4" name="Picture 2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71868" y="1357298"/>
            <a:ext cx="4671588" cy="3622895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5362" name="Picture 2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786182" y="857232"/>
            <a:ext cx="4671588" cy="3694333"/>
          </a:xfrm>
          <a:prstGeom prst="rect">
            <a:avLst/>
          </a:prstGeom>
          <a:noFill/>
        </p:spPr>
      </p:pic>
      <p:pic>
        <p:nvPicPr>
          <p:cNvPr id="4" name="Picture 2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857620" y="1428736"/>
            <a:ext cx="4671588" cy="3694333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85776"/>
            <a:ext cx="9144000" cy="7143776"/>
          </a:xfrm>
          <a:prstGeom prst="rect">
            <a:avLst/>
          </a:prstGeom>
        </p:spPr>
      </p:pic>
      <p:pic>
        <p:nvPicPr>
          <p:cNvPr id="11266" name="Picture 2" descr="C:\Documents and Settings\Administrador\Configuración local\Archivos temporales de Internet\Content.IE5\EDMTF6L3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85720" y="928670"/>
            <a:ext cx="4671588" cy="3622895"/>
          </a:xfrm>
          <a:prstGeom prst="rect">
            <a:avLst/>
          </a:prstGeom>
          <a:noFill/>
        </p:spPr>
      </p:pic>
      <p:pic>
        <p:nvPicPr>
          <p:cNvPr id="4" name="Picture 2" descr="C:\Documents and Settings\Administrador\Configuración local\Archivos temporales de Internet\Content.IE5\EDMTF6L3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7158" y="1500174"/>
            <a:ext cx="4671588" cy="3622895"/>
          </a:xfrm>
          <a:prstGeom prst="rect">
            <a:avLst/>
          </a:prstGeom>
          <a:noFill/>
        </p:spPr>
      </p:pic>
      <p:pic>
        <p:nvPicPr>
          <p:cNvPr id="11267" name="Picture 3" descr="C:\Documents and Settings\Administrador\Configuración local\Archivos temporales de Internet\Content.IE5\EDMTF6L3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72" y="2571744"/>
            <a:ext cx="500066" cy="540591"/>
          </a:xfrm>
          <a:prstGeom prst="rect">
            <a:avLst/>
          </a:prstGeom>
          <a:noFill/>
        </p:spPr>
      </p:pic>
      <p:pic>
        <p:nvPicPr>
          <p:cNvPr id="11268" name="Picture 4" descr="C:\Documents and Settings\Administrador\Configuración local\Archivos temporales de Internet\Content.IE5\EDMTF6L3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2357430"/>
            <a:ext cx="585577" cy="454125"/>
          </a:xfrm>
          <a:prstGeom prst="rect">
            <a:avLst/>
          </a:prstGeom>
          <a:noFill/>
        </p:spPr>
      </p:pic>
      <p:pic>
        <p:nvPicPr>
          <p:cNvPr id="11269" name="Picture 5" descr="C:\Documents and Settings\Administrador\Configuración local\Archivos temporales de Internet\Content.IE5\EDMTF6L3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643702" y="2571744"/>
            <a:ext cx="549844" cy="426413"/>
          </a:xfrm>
          <a:prstGeom prst="rect">
            <a:avLst/>
          </a:prstGeom>
          <a:noFill/>
        </p:spPr>
      </p:pic>
      <p:pic>
        <p:nvPicPr>
          <p:cNvPr id="11270" name="Picture 6" descr="C:\Documents and Settings\Administrador\Configuración local\Archivos temporales de Internet\Content.IE5\7XI0SGBN\MC900434748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00496" y="3357562"/>
            <a:ext cx="714380" cy="71438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12297" name="Picture 9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714356"/>
            <a:ext cx="4671588" cy="3622895"/>
          </a:xfrm>
          <a:prstGeom prst="rect">
            <a:avLst/>
          </a:prstGeom>
          <a:noFill/>
        </p:spPr>
      </p:pic>
      <p:pic>
        <p:nvPicPr>
          <p:cNvPr id="12298" name="Picture 10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-285784" y="2071678"/>
            <a:ext cx="4671588" cy="3622895"/>
          </a:xfrm>
          <a:prstGeom prst="rect">
            <a:avLst/>
          </a:prstGeom>
          <a:noFill/>
        </p:spPr>
      </p:pic>
      <p:pic>
        <p:nvPicPr>
          <p:cNvPr id="12299" name="Picture 11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000232" y="5786454"/>
            <a:ext cx="1000132" cy="775619"/>
          </a:xfrm>
          <a:prstGeom prst="rect">
            <a:avLst/>
          </a:prstGeom>
          <a:noFill/>
        </p:spPr>
      </p:pic>
      <p:pic>
        <p:nvPicPr>
          <p:cNvPr id="12300" name="Picture 12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71868" y="5643578"/>
            <a:ext cx="1143008" cy="886422"/>
          </a:xfrm>
          <a:prstGeom prst="rect">
            <a:avLst/>
          </a:prstGeom>
          <a:noFill/>
        </p:spPr>
      </p:pic>
      <p:pic>
        <p:nvPicPr>
          <p:cNvPr id="12301" name="Picture 13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214810" y="4572008"/>
            <a:ext cx="1032087" cy="800401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16386" name="Picture 2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7158" y="1142984"/>
            <a:ext cx="4671588" cy="3622895"/>
          </a:xfrm>
          <a:prstGeom prst="rect">
            <a:avLst/>
          </a:prstGeom>
          <a:noFill/>
        </p:spPr>
      </p:pic>
      <p:pic>
        <p:nvPicPr>
          <p:cNvPr id="16387" name="Picture 3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85720" y="1928802"/>
            <a:ext cx="4671588" cy="3622895"/>
          </a:xfrm>
          <a:prstGeom prst="rect">
            <a:avLst/>
          </a:prstGeom>
          <a:noFill/>
        </p:spPr>
      </p:pic>
      <p:pic>
        <p:nvPicPr>
          <p:cNvPr id="16388" name="Picture 4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643306" y="5572140"/>
            <a:ext cx="1214446" cy="941823"/>
          </a:xfrm>
          <a:prstGeom prst="rect">
            <a:avLst/>
          </a:prstGeom>
          <a:noFill/>
        </p:spPr>
      </p:pic>
      <p:pic>
        <p:nvPicPr>
          <p:cNvPr id="16389" name="Picture 5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643438" y="4929198"/>
            <a:ext cx="938096" cy="727509"/>
          </a:xfrm>
          <a:prstGeom prst="rect">
            <a:avLst/>
          </a:prstGeom>
          <a:noFill/>
        </p:spPr>
      </p:pic>
      <p:pic>
        <p:nvPicPr>
          <p:cNvPr id="16390" name="Picture 6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929190" y="4071942"/>
            <a:ext cx="1000132" cy="775619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4338"/>
            <a:ext cx="9144000" cy="7072337"/>
          </a:xfrm>
          <a:prstGeom prst="rect">
            <a:avLst/>
          </a:prstGeom>
        </p:spPr>
      </p:pic>
      <p:pic>
        <p:nvPicPr>
          <p:cNvPr id="17410" name="Picture 2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4348" y="1071546"/>
            <a:ext cx="4671588" cy="3622895"/>
          </a:xfrm>
          <a:prstGeom prst="rect">
            <a:avLst/>
          </a:prstGeom>
          <a:noFill/>
        </p:spPr>
      </p:pic>
      <p:pic>
        <p:nvPicPr>
          <p:cNvPr id="17411" name="Picture 3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286115" y="5500702"/>
            <a:ext cx="1398679" cy="1084699"/>
          </a:xfrm>
          <a:prstGeom prst="rect">
            <a:avLst/>
          </a:prstGeom>
          <a:noFill/>
        </p:spPr>
      </p:pic>
      <p:pic>
        <p:nvPicPr>
          <p:cNvPr id="17412" name="Picture 4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357817" y="4071942"/>
            <a:ext cx="1079039" cy="836813"/>
          </a:xfrm>
          <a:prstGeom prst="rect">
            <a:avLst/>
          </a:prstGeom>
          <a:noFill/>
        </p:spPr>
      </p:pic>
      <p:pic>
        <p:nvPicPr>
          <p:cNvPr id="17413" name="Picture 5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857752" y="5000636"/>
            <a:ext cx="1428760" cy="1108027"/>
          </a:xfrm>
          <a:prstGeom prst="rect">
            <a:avLst/>
          </a:prstGeom>
          <a:noFill/>
        </p:spPr>
      </p:pic>
      <p:pic>
        <p:nvPicPr>
          <p:cNvPr id="17414" name="Picture 6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4348" y="2000240"/>
            <a:ext cx="4671588" cy="3622895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18435" name="Picture 3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857884" y="5072074"/>
            <a:ext cx="835596" cy="648019"/>
          </a:xfrm>
          <a:prstGeom prst="rect">
            <a:avLst/>
          </a:prstGeom>
          <a:noFill/>
        </p:spPr>
      </p:pic>
      <p:pic>
        <p:nvPicPr>
          <p:cNvPr id="18436" name="Picture 4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000760" y="4214818"/>
            <a:ext cx="894806" cy="693937"/>
          </a:xfrm>
          <a:prstGeom prst="rect">
            <a:avLst/>
          </a:prstGeom>
          <a:noFill/>
        </p:spPr>
      </p:pic>
      <p:pic>
        <p:nvPicPr>
          <p:cNvPr id="18437" name="Picture 5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000232" y="428604"/>
            <a:ext cx="4508034" cy="3551457"/>
          </a:xfrm>
          <a:prstGeom prst="rect">
            <a:avLst/>
          </a:prstGeom>
          <a:noFill/>
        </p:spPr>
      </p:pic>
      <p:pic>
        <p:nvPicPr>
          <p:cNvPr id="18438" name="Picture 6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714876" y="4714884"/>
            <a:ext cx="1071570" cy="831021"/>
          </a:xfrm>
          <a:prstGeom prst="rect">
            <a:avLst/>
          </a:prstGeom>
          <a:noFill/>
        </p:spPr>
      </p:pic>
      <p:pic>
        <p:nvPicPr>
          <p:cNvPr id="18439" name="Picture 7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857356" y="1071546"/>
            <a:ext cx="4671588" cy="3622895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4346" y="0"/>
            <a:ext cx="9358346" cy="6858000"/>
          </a:xfrm>
          <a:prstGeom prst="rect">
            <a:avLst/>
          </a:prstGeom>
        </p:spPr>
      </p:pic>
      <p:pic>
        <p:nvPicPr>
          <p:cNvPr id="3074" name="Picture 2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-714412" y="214290"/>
            <a:ext cx="4455426" cy="3455258"/>
          </a:xfrm>
          <a:prstGeom prst="rect">
            <a:avLst/>
          </a:prstGeom>
          <a:noFill/>
        </p:spPr>
      </p:pic>
      <p:pic>
        <p:nvPicPr>
          <p:cNvPr id="5" name="Picture 2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-428660" y="1000108"/>
            <a:ext cx="4220465" cy="327304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9458" name="Picture 2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714612" y="642918"/>
            <a:ext cx="4671588" cy="3837209"/>
          </a:xfrm>
          <a:prstGeom prst="rect">
            <a:avLst/>
          </a:prstGeom>
          <a:noFill/>
        </p:spPr>
      </p:pic>
      <p:pic>
        <p:nvPicPr>
          <p:cNvPr id="19459" name="Picture 3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928926" y="1428736"/>
            <a:ext cx="4671588" cy="3622895"/>
          </a:xfrm>
          <a:prstGeom prst="rect">
            <a:avLst/>
          </a:prstGeom>
          <a:noFill/>
        </p:spPr>
      </p:pic>
      <p:pic>
        <p:nvPicPr>
          <p:cNvPr id="19460" name="Picture 4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429388" y="5000636"/>
            <a:ext cx="835596" cy="648019"/>
          </a:xfrm>
          <a:prstGeom prst="rect">
            <a:avLst/>
          </a:prstGeom>
          <a:noFill/>
        </p:spPr>
      </p:pic>
      <p:pic>
        <p:nvPicPr>
          <p:cNvPr id="19461" name="Picture 5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500958" y="4643446"/>
            <a:ext cx="835596" cy="648019"/>
          </a:xfrm>
          <a:prstGeom prst="rect">
            <a:avLst/>
          </a:prstGeom>
          <a:noFill/>
        </p:spPr>
      </p:pic>
      <p:pic>
        <p:nvPicPr>
          <p:cNvPr id="19462" name="Picture 6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500958" y="5429264"/>
            <a:ext cx="802689" cy="622499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072337"/>
          </a:xfrm>
          <a:prstGeom prst="rect">
            <a:avLst/>
          </a:prstGeom>
        </p:spPr>
      </p:pic>
      <p:pic>
        <p:nvPicPr>
          <p:cNvPr id="20482" name="Picture 2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929058" y="1928802"/>
            <a:ext cx="4671588" cy="3622895"/>
          </a:xfrm>
          <a:prstGeom prst="rect">
            <a:avLst/>
          </a:prstGeom>
          <a:noFill/>
        </p:spPr>
      </p:pic>
      <p:pic>
        <p:nvPicPr>
          <p:cNvPr id="20483" name="Picture 3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000496" y="2571744"/>
            <a:ext cx="4671588" cy="3622895"/>
          </a:xfrm>
          <a:prstGeom prst="rect">
            <a:avLst/>
          </a:prstGeom>
          <a:noFill/>
        </p:spPr>
      </p:pic>
      <p:pic>
        <p:nvPicPr>
          <p:cNvPr id="20484" name="Picture 4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000760" y="6118123"/>
            <a:ext cx="954044" cy="739877"/>
          </a:xfrm>
          <a:prstGeom prst="rect">
            <a:avLst/>
          </a:prstGeom>
          <a:noFill/>
        </p:spPr>
      </p:pic>
      <p:pic>
        <p:nvPicPr>
          <p:cNvPr id="20485" name="Picture 5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43768" y="6265383"/>
            <a:ext cx="764158" cy="592617"/>
          </a:xfrm>
          <a:prstGeom prst="rect">
            <a:avLst/>
          </a:prstGeom>
          <a:noFill/>
        </p:spPr>
      </p:pic>
      <p:pic>
        <p:nvPicPr>
          <p:cNvPr id="20486" name="Picture 6" descr="C:\Documents and Settings\Administrador\Configuración local\Archivos temporales de Internet\Content.IE5\Q196QTHB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001024" y="5715016"/>
            <a:ext cx="928694" cy="72021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" y="1"/>
            <a:ext cx="9144000" cy="6857999"/>
          </a:xfrm>
          <a:prstGeom prst="rect">
            <a:avLst/>
          </a:prstGeom>
        </p:spPr>
      </p:pic>
      <p:pic>
        <p:nvPicPr>
          <p:cNvPr id="21508" name="Picture 4" descr="C:\Documents and Settings\Administrador\Configuración local\Archivos temporales de Internet\Content.IE5\7XI0SGBN\MC900424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357950" y="2571744"/>
            <a:ext cx="3071834" cy="1925016"/>
          </a:xfrm>
          <a:prstGeom prst="rect">
            <a:avLst/>
          </a:prstGeom>
          <a:noFill/>
        </p:spPr>
      </p:pic>
      <p:pic>
        <p:nvPicPr>
          <p:cNvPr id="21509" name="Picture 5" descr="C:\Documents and Settings\Administrador\Configuración local\Archivos temporales de Internet\Content.IE5\7XI0SGBN\MC900424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643702" y="3071810"/>
            <a:ext cx="2816974" cy="1765304"/>
          </a:xfrm>
          <a:prstGeom prst="rect">
            <a:avLst/>
          </a:prstGeom>
          <a:noFill/>
        </p:spPr>
      </p:pic>
      <p:pic>
        <p:nvPicPr>
          <p:cNvPr id="1026" name="Picture 2" descr="C:\Documents and Settings\Administrador\Configuración local\Archivos temporales de Internet\Content.IE5\EDMTF6L3\MC900424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072198" y="4714884"/>
            <a:ext cx="1571636" cy="984892"/>
          </a:xfrm>
          <a:prstGeom prst="rect">
            <a:avLst/>
          </a:prstGeom>
          <a:noFill/>
        </p:spPr>
      </p:pic>
      <p:pic>
        <p:nvPicPr>
          <p:cNvPr id="1027" name="Picture 3" descr="C:\Documents and Settings\Administrador\Configuración local\Archivos temporales de Internet\Content.IE5\EDMTF6L3\MC900424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643802" y="4643446"/>
            <a:ext cx="1500198" cy="940124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pic>
        <p:nvPicPr>
          <p:cNvPr id="2053" name="Picture 5" descr="C:\Documents and Settings\Administrador\Configuración local\Archivos temporales de Internet\Content.IE5\EDMTF6L3\MC900424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327025" y="2428868"/>
            <a:ext cx="2816975" cy="1765304"/>
          </a:xfrm>
          <a:prstGeom prst="rect">
            <a:avLst/>
          </a:prstGeom>
          <a:noFill/>
        </p:spPr>
      </p:pic>
      <p:pic>
        <p:nvPicPr>
          <p:cNvPr id="2054" name="Picture 6" descr="C:\Documents and Settings\Administrador\Configuración local\Archivos temporales de Internet\Content.IE5\EDMTF6L3\MC900424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929454" y="4500570"/>
            <a:ext cx="1905000" cy="1193800"/>
          </a:xfrm>
          <a:prstGeom prst="rect">
            <a:avLst/>
          </a:prstGeom>
          <a:noFill/>
        </p:spPr>
      </p:pic>
      <p:pic>
        <p:nvPicPr>
          <p:cNvPr id="2056" name="Picture 8" descr="C:\Documents and Settings\Administrador\Configuración local\Archivos temporales de Internet\Content.IE5\EDMTF6L3\MC900424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357818" y="4071942"/>
            <a:ext cx="1905000" cy="1193800"/>
          </a:xfrm>
          <a:prstGeom prst="rect">
            <a:avLst/>
          </a:prstGeom>
          <a:noFill/>
        </p:spPr>
      </p:pic>
      <p:pic>
        <p:nvPicPr>
          <p:cNvPr id="2057" name="Picture 9" descr="C:\Documents and Settings\Administrador\Configuración local\Archivos temporales de Internet\Content.IE5\EDMTF6L3\MC900424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555019" y="2928934"/>
            <a:ext cx="2588981" cy="162242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3074" name="Picture 2" descr="C:\Documents and Settings\Administrador\Configuración local\Archivos temporales de Internet\Content.IE5\EDMTF6L3\MC900424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213026" y="2857496"/>
            <a:ext cx="2930974" cy="1836742"/>
          </a:xfrm>
          <a:prstGeom prst="rect">
            <a:avLst/>
          </a:prstGeom>
          <a:noFill/>
        </p:spPr>
      </p:pic>
      <p:pic>
        <p:nvPicPr>
          <p:cNvPr id="3075" name="Picture 3" descr="C:\Documents and Settings\Administrador\Configuración local\Archivos temporales de Internet\Content.IE5\EDMTF6L3\MC900424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555019" y="3429000"/>
            <a:ext cx="2588981" cy="1622428"/>
          </a:xfrm>
          <a:prstGeom prst="rect">
            <a:avLst/>
          </a:prstGeom>
          <a:noFill/>
        </p:spPr>
      </p:pic>
      <p:pic>
        <p:nvPicPr>
          <p:cNvPr id="3076" name="Picture 4" descr="C:\Documents and Settings\Administrador\Configuración local\Archivos temporales de Internet\Content.IE5\EDMTF6L3\MC900424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715140" y="5072074"/>
            <a:ext cx="1524004" cy="955043"/>
          </a:xfrm>
          <a:prstGeom prst="rect">
            <a:avLst/>
          </a:prstGeom>
          <a:noFill/>
        </p:spPr>
      </p:pic>
      <p:pic>
        <p:nvPicPr>
          <p:cNvPr id="3077" name="Picture 5" descr="C:\Documents and Settings\Administrador\Configuración local\Archivos temporales de Internet\Content.IE5\EDMTF6L3\MC900424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357818" y="4572008"/>
            <a:ext cx="1714512" cy="107442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098" name="Picture 2" descr="C:\Documents and Settings\Administrador\Configuración local\Archivos temporales de Internet\Content.IE5\EDMTF6L3\MC900424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857884" y="2786058"/>
            <a:ext cx="2575300" cy="1613855"/>
          </a:xfrm>
          <a:prstGeom prst="rect">
            <a:avLst/>
          </a:prstGeom>
          <a:noFill/>
        </p:spPr>
      </p:pic>
      <p:pic>
        <p:nvPicPr>
          <p:cNvPr id="4099" name="Picture 3" descr="C:\Documents and Settings\Administrador\Configuración local\Archivos temporales de Internet\Content.IE5\EDMTF6L3\MC900424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143636" y="3286124"/>
            <a:ext cx="2376187" cy="1489077"/>
          </a:xfrm>
          <a:prstGeom prst="rect">
            <a:avLst/>
          </a:prstGeom>
          <a:noFill/>
        </p:spPr>
      </p:pic>
      <p:pic>
        <p:nvPicPr>
          <p:cNvPr id="4100" name="Picture 4" descr="C:\Documents and Settings\Administrador\Configuración local\Archivos temporales de Internet\Content.IE5\EDMTF6L3\MC900424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572264" y="4500570"/>
            <a:ext cx="1714512" cy="1074428"/>
          </a:xfrm>
          <a:prstGeom prst="rect">
            <a:avLst/>
          </a:prstGeom>
          <a:noFill/>
        </p:spPr>
      </p:pic>
      <p:pic>
        <p:nvPicPr>
          <p:cNvPr id="4101" name="Picture 5" descr="C:\Documents and Settings\Administrador\Configuración local\Archivos temporales de Internet\Content.IE5\EDMTF6L3\MC900424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929190" y="4286256"/>
            <a:ext cx="1842188" cy="115443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122" name="Picture 2" descr="C:\Documents and Settings\Administrador\Configuración local\Archivos temporales de Internet\Content.IE5\EDMTF6L3\MC900424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429256" y="2571744"/>
            <a:ext cx="2832174" cy="1774829"/>
          </a:xfrm>
          <a:prstGeom prst="rect">
            <a:avLst/>
          </a:prstGeom>
          <a:noFill/>
        </p:spPr>
      </p:pic>
      <p:pic>
        <p:nvPicPr>
          <p:cNvPr id="1026" name="Picture 2" descr="C:\Documents and Settings\Administrador\Configuración local\Archivos temporales de Internet\Content.IE5\EDMTF6L3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786446" y="3071810"/>
            <a:ext cx="2434459" cy="1525594"/>
          </a:xfrm>
          <a:prstGeom prst="rect">
            <a:avLst/>
          </a:prstGeom>
          <a:noFill/>
        </p:spPr>
      </p:pic>
      <p:pic>
        <p:nvPicPr>
          <p:cNvPr id="1027" name="Picture 3" descr="C:\Documents and Settings\Administrador\Configuración local\Archivos temporales de Internet\Content.IE5\EDMTF6L3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857884" y="4429132"/>
            <a:ext cx="1563007" cy="979485"/>
          </a:xfrm>
          <a:prstGeom prst="rect">
            <a:avLst/>
          </a:prstGeom>
          <a:noFill/>
        </p:spPr>
      </p:pic>
      <p:pic>
        <p:nvPicPr>
          <p:cNvPr id="1028" name="Picture 4" descr="C:\Documents and Settings\Administrador\Configuración local\Archivos temporales de Internet\Content.IE5\EDMTF6L3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500562" y="4143380"/>
            <a:ext cx="1571636" cy="98489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6146" name="Picture 2" descr="C:\Documents and Settings\Administrador\Configuración local\Archivos temporales de Internet\Content.IE5\EDMTF6L3\MC900424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072066" y="2643182"/>
            <a:ext cx="2428892" cy="1522106"/>
          </a:xfrm>
          <a:prstGeom prst="rect">
            <a:avLst/>
          </a:prstGeom>
          <a:noFill/>
        </p:spPr>
      </p:pic>
      <p:pic>
        <p:nvPicPr>
          <p:cNvPr id="2050" name="Picture 2" descr="C:\Documents and Settings\Administrador\Configuración local\Archivos temporales de Internet\Content.IE5\EDMTF6L3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286380" y="3071810"/>
            <a:ext cx="2286016" cy="1432571"/>
          </a:xfrm>
          <a:prstGeom prst="rect">
            <a:avLst/>
          </a:prstGeom>
          <a:noFill/>
        </p:spPr>
      </p:pic>
      <p:pic>
        <p:nvPicPr>
          <p:cNvPr id="2051" name="Picture 3" descr="C:\Documents and Settings\Administrador\Configuración local\Archivos temporales de Internet\Content.IE5\EDMTF6L3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857620" y="3429000"/>
            <a:ext cx="1238252" cy="775971"/>
          </a:xfrm>
          <a:prstGeom prst="rect">
            <a:avLst/>
          </a:prstGeom>
          <a:noFill/>
        </p:spPr>
      </p:pic>
      <p:pic>
        <p:nvPicPr>
          <p:cNvPr id="2052" name="Picture 4" descr="C:\Documents and Settings\Administrador\Configuración local\Archivos temporales de Internet\Content.IE5\EDMTF6L3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429124" y="4143380"/>
            <a:ext cx="1381128" cy="865507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074" name="Picture 2" descr="C:\Documents and Settings\Administrador\Configuración local\Archivos temporales de Internet\Content.IE5\EDMTF6L3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857752" y="4500570"/>
            <a:ext cx="1571636" cy="984892"/>
          </a:xfrm>
          <a:prstGeom prst="rect">
            <a:avLst/>
          </a:prstGeom>
          <a:noFill/>
        </p:spPr>
      </p:pic>
      <p:pic>
        <p:nvPicPr>
          <p:cNvPr id="3075" name="Picture 3" descr="C:\Documents and Settings\Administrador\Configuración local\Archivos temporales de Internet\Content.IE5\EDMTF6L3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714876" y="2714620"/>
            <a:ext cx="2588981" cy="1622428"/>
          </a:xfrm>
          <a:prstGeom prst="rect">
            <a:avLst/>
          </a:prstGeom>
          <a:noFill/>
        </p:spPr>
      </p:pic>
      <p:pic>
        <p:nvPicPr>
          <p:cNvPr id="3076" name="Picture 4" descr="C:\Documents and Settings\Administrador\Configuración local\Archivos temporales de Internet\Content.IE5\EDMTF6L3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857752" y="3214686"/>
            <a:ext cx="2286016" cy="1432570"/>
          </a:xfrm>
          <a:prstGeom prst="rect">
            <a:avLst/>
          </a:prstGeom>
          <a:noFill/>
        </p:spPr>
      </p:pic>
      <p:pic>
        <p:nvPicPr>
          <p:cNvPr id="3077" name="Picture 5" descr="C:\Documents and Settings\Administrador\Configuración local\Archivos temporales de Internet\Content.IE5\EDMTF6L3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786182" y="4214818"/>
            <a:ext cx="1309690" cy="820739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pic>
        <p:nvPicPr>
          <p:cNvPr id="4101" name="Picture 5" descr="C:\Documents and Settings\Administrador\Configuración local\Archivos temporales de Internet\Content.IE5\EDMTF6L3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00430" y="3929066"/>
            <a:ext cx="1413561" cy="885831"/>
          </a:xfrm>
          <a:prstGeom prst="rect">
            <a:avLst/>
          </a:prstGeom>
          <a:noFill/>
        </p:spPr>
      </p:pic>
      <p:pic>
        <p:nvPicPr>
          <p:cNvPr id="4102" name="Picture 6" descr="C:\Documents and Settings\Administrador\Configuración local\Archivos temporales de Internet\Content.IE5\EDMTF6L3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714876" y="4572008"/>
            <a:ext cx="1285884" cy="805820"/>
          </a:xfrm>
          <a:prstGeom prst="rect">
            <a:avLst/>
          </a:prstGeom>
          <a:noFill/>
        </p:spPr>
      </p:pic>
      <p:pic>
        <p:nvPicPr>
          <p:cNvPr id="4103" name="Picture 7" descr="C:\Documents and Settings\Administrador\Configuración local\Archivos temporales de Internet\Content.IE5\EDMTF6L3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643438" y="2786058"/>
            <a:ext cx="2405066" cy="1500198"/>
          </a:xfrm>
          <a:prstGeom prst="rect">
            <a:avLst/>
          </a:prstGeom>
          <a:noFill/>
        </p:spPr>
      </p:pic>
      <p:pic>
        <p:nvPicPr>
          <p:cNvPr id="4104" name="Picture 8" descr="C:\Documents and Settings\Administrador\Configuración local\Archivos temporales de Internet\Content.IE5\EDMTF6L3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786314" y="3286124"/>
            <a:ext cx="2360987" cy="147955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4098" name="Picture 2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-285784" y="428604"/>
            <a:ext cx="4036232" cy="3201604"/>
          </a:xfrm>
          <a:prstGeom prst="rect">
            <a:avLst/>
          </a:prstGeom>
          <a:noFill/>
        </p:spPr>
      </p:pic>
      <p:pic>
        <p:nvPicPr>
          <p:cNvPr id="4" name="Picture 2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-214346" y="928670"/>
            <a:ext cx="4036232" cy="341591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122" name="Picture 2" descr="C:\Documents and Settings\Administrador\Configuración local\Archivos temporales de Internet\Content.IE5\EDMTF6L3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286248" y="4429132"/>
            <a:ext cx="1428760" cy="895356"/>
          </a:xfrm>
          <a:prstGeom prst="rect">
            <a:avLst/>
          </a:prstGeom>
          <a:noFill/>
        </p:spPr>
      </p:pic>
      <p:pic>
        <p:nvPicPr>
          <p:cNvPr id="5123" name="Picture 3" descr="C:\Documents and Settings\Administrador\Configuración local\Archivos temporales de Internet\Content.IE5\EDMTF6L3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286248" y="2428868"/>
            <a:ext cx="2788094" cy="1747206"/>
          </a:xfrm>
          <a:prstGeom prst="rect">
            <a:avLst/>
          </a:prstGeom>
          <a:noFill/>
        </p:spPr>
      </p:pic>
      <p:pic>
        <p:nvPicPr>
          <p:cNvPr id="5124" name="Picture 4" descr="C:\Documents and Settings\Administrador\Configuración local\Archivos temporales de Internet\Content.IE5\EDMTF6L3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428992" y="3857628"/>
            <a:ext cx="1166814" cy="731203"/>
          </a:xfrm>
          <a:prstGeom prst="rect">
            <a:avLst/>
          </a:prstGeom>
          <a:noFill/>
        </p:spPr>
      </p:pic>
      <p:pic>
        <p:nvPicPr>
          <p:cNvPr id="5125" name="Picture 5" descr="C:\Documents and Settings\Administrador\Configuración local\Archivos temporales de Internet\Content.IE5\EDMTF6L3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572000" y="3071810"/>
            <a:ext cx="2357454" cy="147733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215214"/>
          </a:xfrm>
          <a:prstGeom prst="rect">
            <a:avLst/>
          </a:prstGeom>
        </p:spPr>
      </p:pic>
      <p:pic>
        <p:nvPicPr>
          <p:cNvPr id="1026" name="Picture 2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142976" y="5929330"/>
            <a:ext cx="928694" cy="720218"/>
          </a:xfrm>
          <a:prstGeom prst="rect">
            <a:avLst/>
          </a:prstGeom>
          <a:noFill/>
        </p:spPr>
      </p:pic>
      <p:pic>
        <p:nvPicPr>
          <p:cNvPr id="1027" name="Picture 3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6102778"/>
            <a:ext cx="973830" cy="755222"/>
          </a:xfrm>
          <a:prstGeom prst="rect">
            <a:avLst/>
          </a:prstGeom>
          <a:noFill/>
        </p:spPr>
      </p:pic>
      <p:pic>
        <p:nvPicPr>
          <p:cNvPr id="1028" name="Picture 4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785918" y="4786322"/>
            <a:ext cx="894806" cy="693937"/>
          </a:xfrm>
          <a:prstGeom prst="rect">
            <a:avLst/>
          </a:prstGeom>
          <a:noFill/>
        </p:spPr>
      </p:pic>
      <p:pic>
        <p:nvPicPr>
          <p:cNvPr id="1029" name="Picture 5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-214346" y="4214818"/>
            <a:ext cx="1867683" cy="1448420"/>
          </a:xfrm>
          <a:prstGeom prst="rect">
            <a:avLst/>
          </a:prstGeom>
          <a:noFill/>
        </p:spPr>
      </p:pic>
      <p:pic>
        <p:nvPicPr>
          <p:cNvPr id="1030" name="Picture 6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-214346" y="4714884"/>
            <a:ext cx="1816925" cy="1409056"/>
          </a:xfrm>
          <a:prstGeom prst="rect">
            <a:avLst/>
          </a:prstGeom>
          <a:noFill/>
        </p:spPr>
      </p:pic>
      <p:pic>
        <p:nvPicPr>
          <p:cNvPr id="1031" name="Picture 7" descr="C:\Documents and Settings\Administrador\Configuración local\Archivos temporales de Internet\Content.IE5\7XI0SGBN\MC900424600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2357430"/>
            <a:ext cx="2013912" cy="1262051"/>
          </a:xfrm>
          <a:prstGeom prst="rect">
            <a:avLst/>
          </a:prstGeom>
          <a:noFill/>
        </p:spPr>
      </p:pic>
      <p:pic>
        <p:nvPicPr>
          <p:cNvPr id="1032" name="Picture 8" descr="C:\Documents and Settings\Administrador\Configuración local\Archivos temporales de Internet\Content.IE5\7XI0SGBN\MC900424600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794" y="5572140"/>
            <a:ext cx="1100449" cy="689615"/>
          </a:xfrm>
          <a:prstGeom prst="rect">
            <a:avLst/>
          </a:prstGeom>
          <a:noFill/>
        </p:spPr>
      </p:pic>
      <p:pic>
        <p:nvPicPr>
          <p:cNvPr id="1033" name="Picture 9" descr="C:\Documents and Settings\Administrador\Configuración local\Archivos temporales de Internet\Content.IE5\7XI0SGBN\MC900424600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857496"/>
            <a:ext cx="2132994" cy="1336676"/>
          </a:xfrm>
          <a:prstGeom prst="rect">
            <a:avLst/>
          </a:prstGeom>
          <a:noFill/>
        </p:spPr>
      </p:pic>
      <p:pic>
        <p:nvPicPr>
          <p:cNvPr id="1034" name="Picture 10" descr="C:\Documents and Settings\Administrador\Configuración local\Archivos temporales de Internet\Content.IE5\7XI0SGBN\MC900424600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6286520"/>
            <a:ext cx="911936" cy="57148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2050" name="Picture 2" descr="C:\Documents and Settings\Administrador\Configuración local\Archivos temporales de Internet\Content.IE5\7XI0SGBN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2568497"/>
            <a:ext cx="1785950" cy="1217693"/>
          </a:xfrm>
          <a:prstGeom prst="rect">
            <a:avLst/>
          </a:prstGeom>
          <a:noFill/>
        </p:spPr>
      </p:pic>
      <p:pic>
        <p:nvPicPr>
          <p:cNvPr id="2051" name="Picture 3" descr="C:\Documents and Settings\Administrador\Configuración local\Archivos temporales de Internet\Content.IE5\7XI0SGBN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5000636"/>
            <a:ext cx="1000132" cy="626749"/>
          </a:xfrm>
          <a:prstGeom prst="rect">
            <a:avLst/>
          </a:prstGeom>
          <a:noFill/>
        </p:spPr>
      </p:pic>
      <p:pic>
        <p:nvPicPr>
          <p:cNvPr id="2052" name="Picture 4" descr="C:\Documents and Settings\Administrador\Configuración local\Archivos temporales de Internet\Content.IE5\7XI0SGBN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2928934"/>
            <a:ext cx="1785950" cy="1193800"/>
          </a:xfrm>
          <a:prstGeom prst="rect">
            <a:avLst/>
          </a:prstGeom>
          <a:noFill/>
        </p:spPr>
      </p:pic>
      <p:pic>
        <p:nvPicPr>
          <p:cNvPr id="2053" name="Picture 5" descr="C:\Documents and Settings\Administrador\Configuración local\Archivos temporales de Internet\Content.IE5\7XI0SGBN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5643578"/>
            <a:ext cx="1000132" cy="626749"/>
          </a:xfrm>
          <a:prstGeom prst="rect">
            <a:avLst/>
          </a:prstGeom>
          <a:noFill/>
        </p:spPr>
      </p:pic>
      <p:pic>
        <p:nvPicPr>
          <p:cNvPr id="2054" name="Picture 6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-214346" y="3786190"/>
            <a:ext cx="2000233" cy="1788880"/>
          </a:xfrm>
          <a:prstGeom prst="rect">
            <a:avLst/>
          </a:prstGeom>
          <a:noFill/>
        </p:spPr>
      </p:pic>
      <p:pic>
        <p:nvPicPr>
          <p:cNvPr id="2055" name="Picture 7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357158" y="6072206"/>
            <a:ext cx="1013252" cy="785794"/>
          </a:xfrm>
          <a:prstGeom prst="rect">
            <a:avLst/>
          </a:prstGeom>
          <a:noFill/>
        </p:spPr>
      </p:pic>
      <p:pic>
        <p:nvPicPr>
          <p:cNvPr id="2056" name="Picture 8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1785918" y="5929330"/>
            <a:ext cx="861927" cy="668439"/>
          </a:xfrm>
          <a:prstGeom prst="rect">
            <a:avLst/>
          </a:prstGeom>
          <a:noFill/>
        </p:spPr>
      </p:pic>
      <p:pic>
        <p:nvPicPr>
          <p:cNvPr id="2057" name="Picture 9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1285852" y="5572140"/>
            <a:ext cx="928694" cy="720218"/>
          </a:xfrm>
          <a:prstGeom prst="rect">
            <a:avLst/>
          </a:prstGeom>
          <a:noFill/>
        </p:spPr>
      </p:pic>
      <p:pic>
        <p:nvPicPr>
          <p:cNvPr id="2058" name="Picture 10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-214346" y="4143380"/>
            <a:ext cx="1928794" cy="1662016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074" name="Picture 2" descr="C:\Documents and Settings\Administrador\Configuración local\Archivos temporales de Internet\Content.IE5\7XI0SGBN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2571744"/>
            <a:ext cx="2071702" cy="1298267"/>
          </a:xfrm>
          <a:prstGeom prst="rect">
            <a:avLst/>
          </a:prstGeom>
          <a:noFill/>
        </p:spPr>
      </p:pic>
      <p:pic>
        <p:nvPicPr>
          <p:cNvPr id="3075" name="Picture 3" descr="C:\Documents and Settings\Administrador\Configuración local\Archivos temporales de Internet\Content.IE5\7XI0SGBN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4786322"/>
            <a:ext cx="928694" cy="581982"/>
          </a:xfrm>
          <a:prstGeom prst="rect">
            <a:avLst/>
          </a:prstGeom>
          <a:noFill/>
        </p:spPr>
      </p:pic>
      <p:pic>
        <p:nvPicPr>
          <p:cNvPr id="3076" name="Picture 4" descr="C:\Documents and Settings\Administrador\Configuración local\Archivos temporales de Internet\Content.IE5\7XI0SGBN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5572140"/>
            <a:ext cx="1071570" cy="671517"/>
          </a:xfrm>
          <a:prstGeom prst="rect">
            <a:avLst/>
          </a:prstGeom>
          <a:noFill/>
        </p:spPr>
      </p:pic>
      <p:pic>
        <p:nvPicPr>
          <p:cNvPr id="3077" name="Picture 5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1857356" y="5929330"/>
            <a:ext cx="907034" cy="703420"/>
          </a:xfrm>
          <a:prstGeom prst="rect">
            <a:avLst/>
          </a:prstGeom>
          <a:noFill/>
        </p:spPr>
      </p:pic>
      <p:pic>
        <p:nvPicPr>
          <p:cNvPr id="3078" name="Picture 6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2000232" y="5286388"/>
            <a:ext cx="710573" cy="551061"/>
          </a:xfrm>
          <a:prstGeom prst="rect">
            <a:avLst/>
          </a:prstGeom>
          <a:noFill/>
        </p:spPr>
      </p:pic>
      <p:pic>
        <p:nvPicPr>
          <p:cNvPr id="3079" name="Picture 7" descr="C:\Documents and Settings\Administrador\Configuración local\Archivos temporales de Internet\Content.IE5\7XI0SGBN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3071810"/>
            <a:ext cx="1905000" cy="1193800"/>
          </a:xfrm>
          <a:prstGeom prst="rect">
            <a:avLst/>
          </a:prstGeom>
          <a:noFill/>
        </p:spPr>
      </p:pic>
      <p:pic>
        <p:nvPicPr>
          <p:cNvPr id="3080" name="Picture 8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-214346" y="3357562"/>
            <a:ext cx="2000264" cy="1811448"/>
          </a:xfrm>
          <a:prstGeom prst="rect">
            <a:avLst/>
          </a:prstGeom>
          <a:noFill/>
        </p:spPr>
      </p:pic>
      <p:pic>
        <p:nvPicPr>
          <p:cNvPr id="3081" name="Picture 9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1000100" y="5500702"/>
            <a:ext cx="1046160" cy="811315"/>
          </a:xfrm>
          <a:prstGeom prst="rect">
            <a:avLst/>
          </a:prstGeom>
          <a:noFill/>
        </p:spPr>
      </p:pic>
      <p:pic>
        <p:nvPicPr>
          <p:cNvPr id="3082" name="Picture 10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-214346" y="3857628"/>
            <a:ext cx="2071702" cy="1740009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pic>
        <p:nvPicPr>
          <p:cNvPr id="4098" name="Picture 2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3643314"/>
            <a:ext cx="2000264" cy="1551238"/>
          </a:xfrm>
          <a:prstGeom prst="rect">
            <a:avLst/>
          </a:prstGeom>
          <a:noFill/>
        </p:spPr>
      </p:pic>
      <p:pic>
        <p:nvPicPr>
          <p:cNvPr id="4099" name="Picture 3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500166" y="5715016"/>
            <a:ext cx="785818" cy="609415"/>
          </a:xfrm>
          <a:prstGeom prst="rect">
            <a:avLst/>
          </a:prstGeom>
          <a:noFill/>
        </p:spPr>
      </p:pic>
      <p:pic>
        <p:nvPicPr>
          <p:cNvPr id="4100" name="Picture 4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214546" y="6000768"/>
            <a:ext cx="857256" cy="664816"/>
          </a:xfrm>
          <a:prstGeom prst="rect">
            <a:avLst/>
          </a:prstGeom>
          <a:noFill/>
        </p:spPr>
      </p:pic>
      <p:pic>
        <p:nvPicPr>
          <p:cNvPr id="4101" name="Picture 5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4071942"/>
            <a:ext cx="1928826" cy="1712754"/>
          </a:xfrm>
          <a:prstGeom prst="rect">
            <a:avLst/>
          </a:prstGeom>
          <a:noFill/>
        </p:spPr>
      </p:pic>
      <p:pic>
        <p:nvPicPr>
          <p:cNvPr id="4102" name="Picture 6" descr="C:\Documents and Settings\Administrador\Configuración local\Archivos temporales de Internet\Content.IE5\7XI0SGBN\MC900424600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6" y="5214950"/>
            <a:ext cx="714380" cy="447678"/>
          </a:xfrm>
          <a:prstGeom prst="rect">
            <a:avLst/>
          </a:prstGeom>
          <a:noFill/>
        </p:spPr>
      </p:pic>
      <p:pic>
        <p:nvPicPr>
          <p:cNvPr id="4103" name="Picture 7" descr="C:\Documents and Settings\Administrador\Configuración local\Archivos temporales de Internet\Content.IE5\7XI0SGBN\MC900424600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6" y="5715016"/>
            <a:ext cx="942374" cy="590554"/>
          </a:xfrm>
          <a:prstGeom prst="rect">
            <a:avLst/>
          </a:prstGeom>
          <a:noFill/>
        </p:spPr>
      </p:pic>
      <p:pic>
        <p:nvPicPr>
          <p:cNvPr id="4104" name="Picture 8" descr="C:\Documents and Settings\Administrador\Configuración local\Archivos temporales de Internet\Content.IE5\7XI0SGBN\MC900424600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2955604"/>
            <a:ext cx="2000264" cy="1253498"/>
          </a:xfrm>
          <a:prstGeom prst="rect">
            <a:avLst/>
          </a:prstGeom>
          <a:noFill/>
        </p:spPr>
      </p:pic>
      <p:pic>
        <p:nvPicPr>
          <p:cNvPr id="4105" name="Picture 9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214546" y="5345412"/>
            <a:ext cx="785818" cy="609415"/>
          </a:xfrm>
          <a:prstGeom prst="rect">
            <a:avLst/>
          </a:prstGeom>
          <a:noFill/>
        </p:spPr>
      </p:pic>
      <p:pic>
        <p:nvPicPr>
          <p:cNvPr id="4106" name="Picture 10" descr="C:\Documents and Settings\Administrador\Configuración local\Archivos temporales de Internet\Content.IE5\7XI0SGBN\MC900424600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480" y="3286124"/>
            <a:ext cx="2071702" cy="1298266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122" name="Picture 2" descr="C:\Documents and Settings\Administrador\Configuración local\Archivos temporales de Internet\Content.IE5\7XI0SGBN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2928934"/>
            <a:ext cx="1905000" cy="1193800"/>
          </a:xfrm>
          <a:prstGeom prst="rect">
            <a:avLst/>
          </a:prstGeom>
          <a:noFill/>
        </p:spPr>
      </p:pic>
      <p:pic>
        <p:nvPicPr>
          <p:cNvPr id="5123" name="Picture 3" descr="C:\Documents and Settings\Administrador\Configuración local\Archivos temporales de Internet\Content.IE5\7XI0SGBN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5357826"/>
            <a:ext cx="843576" cy="528641"/>
          </a:xfrm>
          <a:prstGeom prst="rect">
            <a:avLst/>
          </a:prstGeom>
          <a:noFill/>
        </p:spPr>
      </p:pic>
      <p:pic>
        <p:nvPicPr>
          <p:cNvPr id="5124" name="Picture 4" descr="C:\Documents and Settings\Administrador\Configuración local\Archivos temporales de Internet\Content.IE5\7XI0SGBN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6000768"/>
            <a:ext cx="928694" cy="581981"/>
          </a:xfrm>
          <a:prstGeom prst="rect">
            <a:avLst/>
          </a:prstGeom>
          <a:noFill/>
        </p:spPr>
      </p:pic>
      <p:pic>
        <p:nvPicPr>
          <p:cNvPr id="5125" name="Picture 5" descr="C:\Documents and Settings\Administrador\Configuración local\Archivos temporales de Internet\Content.IE5\7XI0SGBN\MC900424600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794" y="3357562"/>
            <a:ext cx="1905000" cy="1193800"/>
          </a:xfrm>
          <a:prstGeom prst="rect">
            <a:avLst/>
          </a:prstGeom>
          <a:noFill/>
        </p:spPr>
      </p:pic>
      <p:pic>
        <p:nvPicPr>
          <p:cNvPr id="5126" name="Picture 6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2285984" y="5429264"/>
            <a:ext cx="663621" cy="514649"/>
          </a:xfrm>
          <a:prstGeom prst="rect">
            <a:avLst/>
          </a:prstGeom>
          <a:noFill/>
        </p:spPr>
      </p:pic>
      <p:pic>
        <p:nvPicPr>
          <p:cNvPr id="5127" name="Picture 7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0" y="3714752"/>
            <a:ext cx="2214578" cy="1717442"/>
          </a:xfrm>
          <a:prstGeom prst="rect">
            <a:avLst/>
          </a:prstGeom>
          <a:noFill/>
        </p:spPr>
      </p:pic>
      <p:pic>
        <p:nvPicPr>
          <p:cNvPr id="5128" name="Picture 8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0" y="4429132"/>
            <a:ext cx="2285984" cy="1606640"/>
          </a:xfrm>
          <a:prstGeom prst="rect">
            <a:avLst/>
          </a:prstGeom>
          <a:noFill/>
        </p:spPr>
      </p:pic>
      <p:pic>
        <p:nvPicPr>
          <p:cNvPr id="5129" name="Picture 9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1928794" y="6000768"/>
            <a:ext cx="769811" cy="597001"/>
          </a:xfrm>
          <a:prstGeom prst="rect">
            <a:avLst/>
          </a:prstGeom>
          <a:noFill/>
        </p:spPr>
      </p:pic>
      <p:pic>
        <p:nvPicPr>
          <p:cNvPr id="5130" name="Picture 10" descr="C:\Documents and Settings\Administrador\Configuración local\Archivos temporales de Internet\Content.IE5\YRS5IUTK\MC900192173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2714612" y="5857892"/>
            <a:ext cx="714380" cy="554014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1026" name="Picture 2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214546" y="5643578"/>
            <a:ext cx="714380" cy="554014"/>
          </a:xfrm>
          <a:prstGeom prst="rect">
            <a:avLst/>
          </a:prstGeom>
          <a:noFill/>
        </p:spPr>
      </p:pic>
      <p:pic>
        <p:nvPicPr>
          <p:cNvPr id="1027" name="Picture 3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786050" y="5500702"/>
            <a:ext cx="500066" cy="387810"/>
          </a:xfrm>
          <a:prstGeom prst="rect">
            <a:avLst/>
          </a:prstGeom>
          <a:noFill/>
        </p:spPr>
      </p:pic>
      <p:pic>
        <p:nvPicPr>
          <p:cNvPr id="1028" name="Picture 4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500298" y="5929330"/>
            <a:ext cx="857256" cy="664816"/>
          </a:xfrm>
          <a:prstGeom prst="rect">
            <a:avLst/>
          </a:prstGeom>
          <a:noFill/>
        </p:spPr>
      </p:pic>
      <p:pic>
        <p:nvPicPr>
          <p:cNvPr id="1029" name="Picture 5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7158" y="3429000"/>
            <a:ext cx="2143140" cy="1769268"/>
          </a:xfrm>
          <a:prstGeom prst="rect">
            <a:avLst/>
          </a:prstGeom>
          <a:noFill/>
        </p:spPr>
      </p:pic>
      <p:pic>
        <p:nvPicPr>
          <p:cNvPr id="1030" name="Picture 6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7158" y="4000504"/>
            <a:ext cx="2214578" cy="1717442"/>
          </a:xfrm>
          <a:prstGeom prst="rect">
            <a:avLst/>
          </a:prstGeom>
          <a:noFill/>
        </p:spPr>
      </p:pic>
      <p:pic>
        <p:nvPicPr>
          <p:cNvPr id="1031" name="Picture 7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6116" y="5786454"/>
            <a:ext cx="857256" cy="537214"/>
          </a:xfrm>
          <a:prstGeom prst="rect">
            <a:avLst/>
          </a:prstGeom>
          <a:noFill/>
        </p:spPr>
      </p:pic>
      <p:pic>
        <p:nvPicPr>
          <p:cNvPr id="1032" name="Picture 8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2636824"/>
            <a:ext cx="2143140" cy="1343034"/>
          </a:xfrm>
          <a:prstGeom prst="rect">
            <a:avLst/>
          </a:prstGeom>
          <a:noFill/>
        </p:spPr>
      </p:pic>
      <p:pic>
        <p:nvPicPr>
          <p:cNvPr id="1033" name="Picture 9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22" y="3143248"/>
            <a:ext cx="1905000" cy="1193800"/>
          </a:xfrm>
          <a:prstGeom prst="rect">
            <a:avLst/>
          </a:prstGeom>
          <a:noFill/>
        </p:spPr>
      </p:pic>
      <p:pic>
        <p:nvPicPr>
          <p:cNvPr id="1034" name="Picture 10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1802" y="5072074"/>
            <a:ext cx="666748" cy="417829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2050" name="Picture 2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0155" y="2788362"/>
            <a:ext cx="1905000" cy="1143008"/>
          </a:xfrm>
          <a:prstGeom prst="rect">
            <a:avLst/>
          </a:prstGeom>
          <a:noFill/>
        </p:spPr>
      </p:pic>
      <p:pic>
        <p:nvPicPr>
          <p:cNvPr id="2051" name="Picture 3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5000636"/>
            <a:ext cx="928694" cy="581982"/>
          </a:xfrm>
          <a:prstGeom prst="rect">
            <a:avLst/>
          </a:prstGeom>
          <a:noFill/>
        </p:spPr>
      </p:pic>
      <p:pic>
        <p:nvPicPr>
          <p:cNvPr id="2052" name="Picture 4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3143248"/>
            <a:ext cx="1905000" cy="1193800"/>
          </a:xfrm>
          <a:prstGeom prst="rect">
            <a:avLst/>
          </a:prstGeom>
          <a:noFill/>
        </p:spPr>
      </p:pic>
      <p:pic>
        <p:nvPicPr>
          <p:cNvPr id="2053" name="Picture 5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5643578"/>
            <a:ext cx="993026" cy="622296"/>
          </a:xfrm>
          <a:prstGeom prst="rect">
            <a:avLst/>
          </a:prstGeom>
          <a:noFill/>
        </p:spPr>
      </p:pic>
      <p:pic>
        <p:nvPicPr>
          <p:cNvPr id="2054" name="Picture 6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500034" y="3429000"/>
            <a:ext cx="2243676" cy="1740009"/>
          </a:xfrm>
          <a:prstGeom prst="rect">
            <a:avLst/>
          </a:prstGeom>
          <a:noFill/>
        </p:spPr>
      </p:pic>
      <p:pic>
        <p:nvPicPr>
          <p:cNvPr id="2055" name="Picture 7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3071802" y="5429264"/>
            <a:ext cx="785818" cy="609415"/>
          </a:xfrm>
          <a:prstGeom prst="rect">
            <a:avLst/>
          </a:prstGeom>
          <a:noFill/>
        </p:spPr>
      </p:pic>
      <p:pic>
        <p:nvPicPr>
          <p:cNvPr id="2056" name="Picture 8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500034" y="4000504"/>
            <a:ext cx="2286016" cy="1772843"/>
          </a:xfrm>
          <a:prstGeom prst="rect">
            <a:avLst/>
          </a:prstGeom>
          <a:noFill/>
        </p:spPr>
      </p:pic>
      <p:pic>
        <p:nvPicPr>
          <p:cNvPr id="2057" name="Picture 9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3286116" y="6000768"/>
            <a:ext cx="785818" cy="609415"/>
          </a:xfrm>
          <a:prstGeom prst="rect">
            <a:avLst/>
          </a:prstGeom>
          <a:noFill/>
        </p:spPr>
      </p:pic>
      <p:pic>
        <p:nvPicPr>
          <p:cNvPr id="2058" name="Picture 10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2500298" y="5786454"/>
            <a:ext cx="857256" cy="664816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3074" name="Picture 2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643174" y="5691688"/>
            <a:ext cx="857256" cy="664816"/>
          </a:xfrm>
          <a:prstGeom prst="rect">
            <a:avLst/>
          </a:prstGeom>
          <a:noFill/>
        </p:spPr>
      </p:pic>
      <p:pic>
        <p:nvPicPr>
          <p:cNvPr id="3075" name="Picture 3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7620" y="5072074"/>
            <a:ext cx="1000132" cy="626749"/>
          </a:xfrm>
          <a:prstGeom prst="rect">
            <a:avLst/>
          </a:prstGeom>
          <a:noFill/>
        </p:spPr>
      </p:pic>
      <p:pic>
        <p:nvPicPr>
          <p:cNvPr id="3076" name="Picture 4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7554" y="3071810"/>
            <a:ext cx="1905000" cy="1193800"/>
          </a:xfrm>
          <a:prstGeom prst="rect">
            <a:avLst/>
          </a:prstGeom>
          <a:noFill/>
        </p:spPr>
      </p:pic>
      <p:pic>
        <p:nvPicPr>
          <p:cNvPr id="3077" name="Picture 5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48" y="5572140"/>
            <a:ext cx="1107022" cy="693734"/>
          </a:xfrm>
          <a:prstGeom prst="rect">
            <a:avLst/>
          </a:prstGeom>
          <a:noFill/>
        </p:spPr>
      </p:pic>
      <p:pic>
        <p:nvPicPr>
          <p:cNvPr id="3078" name="Picture 6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78" y="3429000"/>
            <a:ext cx="1905000" cy="1193800"/>
          </a:xfrm>
          <a:prstGeom prst="rect">
            <a:avLst/>
          </a:prstGeom>
          <a:noFill/>
        </p:spPr>
      </p:pic>
      <p:pic>
        <p:nvPicPr>
          <p:cNvPr id="3079" name="Picture 7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000100" y="3500438"/>
            <a:ext cx="2143140" cy="1662041"/>
          </a:xfrm>
          <a:prstGeom prst="rect">
            <a:avLst/>
          </a:prstGeom>
          <a:noFill/>
        </p:spPr>
      </p:pic>
      <p:pic>
        <p:nvPicPr>
          <p:cNvPr id="3080" name="Picture 8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357554" y="6000768"/>
            <a:ext cx="755737" cy="586087"/>
          </a:xfrm>
          <a:prstGeom prst="rect">
            <a:avLst/>
          </a:prstGeom>
          <a:noFill/>
        </p:spPr>
      </p:pic>
      <p:pic>
        <p:nvPicPr>
          <p:cNvPr id="3081" name="Picture 9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357554" y="5500702"/>
            <a:ext cx="714380" cy="554014"/>
          </a:xfrm>
          <a:prstGeom prst="rect">
            <a:avLst/>
          </a:prstGeom>
          <a:noFill/>
        </p:spPr>
      </p:pic>
      <p:pic>
        <p:nvPicPr>
          <p:cNvPr id="3082" name="Picture 10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000100" y="4143380"/>
            <a:ext cx="2236206" cy="1734215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pic>
        <p:nvPicPr>
          <p:cNvPr id="4098" name="Picture 2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285852" y="3781115"/>
            <a:ext cx="2143140" cy="1662040"/>
          </a:xfrm>
          <a:prstGeom prst="rect">
            <a:avLst/>
          </a:prstGeom>
          <a:noFill/>
        </p:spPr>
      </p:pic>
      <p:pic>
        <p:nvPicPr>
          <p:cNvPr id="4099" name="Picture 3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000496" y="5429264"/>
            <a:ext cx="861927" cy="668439"/>
          </a:xfrm>
          <a:prstGeom prst="rect">
            <a:avLst/>
          </a:prstGeom>
          <a:noFill/>
        </p:spPr>
      </p:pic>
      <p:pic>
        <p:nvPicPr>
          <p:cNvPr id="4100" name="Picture 4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643306" y="4857760"/>
            <a:ext cx="857256" cy="664817"/>
          </a:xfrm>
          <a:prstGeom prst="rect">
            <a:avLst/>
          </a:prstGeom>
          <a:noFill/>
        </p:spPr>
      </p:pic>
      <p:pic>
        <p:nvPicPr>
          <p:cNvPr id="4101" name="Picture 5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214414" y="4286256"/>
            <a:ext cx="2357456" cy="1828247"/>
          </a:xfrm>
          <a:prstGeom prst="rect">
            <a:avLst/>
          </a:prstGeom>
          <a:noFill/>
        </p:spPr>
      </p:pic>
      <p:pic>
        <p:nvPicPr>
          <p:cNvPr id="4102" name="Picture 6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143240" y="5857892"/>
            <a:ext cx="888318" cy="688906"/>
          </a:xfrm>
          <a:prstGeom prst="rect">
            <a:avLst/>
          </a:prstGeom>
          <a:noFill/>
        </p:spPr>
      </p:pic>
      <p:pic>
        <p:nvPicPr>
          <p:cNvPr id="4103" name="Picture 7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43306" y="2928934"/>
            <a:ext cx="1905000" cy="1193800"/>
          </a:xfrm>
          <a:prstGeom prst="rect">
            <a:avLst/>
          </a:prstGeom>
          <a:noFill/>
        </p:spPr>
      </p:pic>
      <p:pic>
        <p:nvPicPr>
          <p:cNvPr id="4105" name="Picture 9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7" y="5210496"/>
            <a:ext cx="1000132" cy="626749"/>
          </a:xfrm>
          <a:prstGeom prst="rect">
            <a:avLst/>
          </a:prstGeom>
          <a:noFill/>
        </p:spPr>
      </p:pic>
      <p:pic>
        <p:nvPicPr>
          <p:cNvPr id="4108" name="Picture 12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3357562"/>
            <a:ext cx="1857388" cy="1163963"/>
          </a:xfrm>
          <a:prstGeom prst="rect">
            <a:avLst/>
          </a:prstGeom>
          <a:noFill/>
        </p:spPr>
      </p:pic>
      <p:pic>
        <p:nvPicPr>
          <p:cNvPr id="4110" name="Picture 14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90" y="5929330"/>
            <a:ext cx="857256" cy="537214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072337"/>
          </a:xfrm>
          <a:prstGeom prst="rect">
            <a:avLst/>
          </a:prstGeom>
        </p:spPr>
      </p:pic>
      <p:pic>
        <p:nvPicPr>
          <p:cNvPr id="5122" name="Picture 2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7158" y="571480"/>
            <a:ext cx="3478802" cy="3388921"/>
          </a:xfrm>
          <a:prstGeom prst="rect">
            <a:avLst/>
          </a:prstGeom>
          <a:noFill/>
        </p:spPr>
      </p:pic>
      <p:pic>
        <p:nvPicPr>
          <p:cNvPr id="4" name="Picture 2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7158" y="1142984"/>
            <a:ext cx="3478802" cy="328614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122" name="Picture 2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4786322"/>
            <a:ext cx="785818" cy="492446"/>
          </a:xfrm>
          <a:prstGeom prst="rect">
            <a:avLst/>
          </a:prstGeom>
          <a:noFill/>
        </p:spPr>
      </p:pic>
      <p:pic>
        <p:nvPicPr>
          <p:cNvPr id="5123" name="Picture 3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2786058"/>
            <a:ext cx="2071702" cy="1298267"/>
          </a:xfrm>
          <a:prstGeom prst="rect">
            <a:avLst/>
          </a:prstGeom>
          <a:noFill/>
        </p:spPr>
      </p:pic>
      <p:pic>
        <p:nvPicPr>
          <p:cNvPr id="5124" name="Picture 4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3214686"/>
            <a:ext cx="1905000" cy="1193800"/>
          </a:xfrm>
          <a:prstGeom prst="rect">
            <a:avLst/>
          </a:prstGeom>
          <a:noFill/>
        </p:spPr>
      </p:pic>
      <p:pic>
        <p:nvPicPr>
          <p:cNvPr id="5125" name="Picture 5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4286248" y="5643578"/>
            <a:ext cx="1071570" cy="831021"/>
          </a:xfrm>
          <a:prstGeom prst="rect">
            <a:avLst/>
          </a:prstGeom>
          <a:noFill/>
        </p:spPr>
      </p:pic>
      <p:pic>
        <p:nvPicPr>
          <p:cNvPr id="5126" name="Picture 6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1142976" y="3286124"/>
            <a:ext cx="2552905" cy="1979821"/>
          </a:xfrm>
          <a:prstGeom prst="rect">
            <a:avLst/>
          </a:prstGeom>
          <a:noFill/>
        </p:spPr>
      </p:pic>
      <p:pic>
        <p:nvPicPr>
          <p:cNvPr id="5127" name="Picture 7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3143240" y="5643578"/>
            <a:ext cx="894837" cy="693961"/>
          </a:xfrm>
          <a:prstGeom prst="rect">
            <a:avLst/>
          </a:prstGeom>
          <a:noFill/>
        </p:spPr>
      </p:pic>
      <p:pic>
        <p:nvPicPr>
          <p:cNvPr id="1026" name="Picture 2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1285852" y="3929066"/>
            <a:ext cx="2500299" cy="1939023"/>
          </a:xfrm>
          <a:prstGeom prst="rect">
            <a:avLst/>
          </a:prstGeom>
          <a:noFill/>
        </p:spPr>
      </p:pic>
      <p:pic>
        <p:nvPicPr>
          <p:cNvPr id="1027" name="Picture 3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3714744" y="4929198"/>
            <a:ext cx="1000132" cy="775619"/>
          </a:xfrm>
          <a:prstGeom prst="rect">
            <a:avLst/>
          </a:prstGeom>
          <a:noFill/>
        </p:spPr>
      </p:pic>
      <p:pic>
        <p:nvPicPr>
          <p:cNvPr id="1028" name="Picture 4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5214950"/>
            <a:ext cx="1000132" cy="626749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146" name="Picture 2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000230" y="3357562"/>
            <a:ext cx="2427909" cy="1882885"/>
          </a:xfrm>
          <a:prstGeom prst="rect">
            <a:avLst/>
          </a:prstGeom>
          <a:noFill/>
        </p:spPr>
      </p:pic>
      <p:pic>
        <p:nvPicPr>
          <p:cNvPr id="6147" name="Picture 3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500562" y="5857892"/>
            <a:ext cx="785818" cy="609415"/>
          </a:xfrm>
          <a:prstGeom prst="rect">
            <a:avLst/>
          </a:prstGeom>
          <a:noFill/>
        </p:spPr>
      </p:pic>
      <p:pic>
        <p:nvPicPr>
          <p:cNvPr id="6148" name="Picture 4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000229" y="3810927"/>
            <a:ext cx="2428894" cy="1883647"/>
          </a:xfrm>
          <a:prstGeom prst="rect">
            <a:avLst/>
          </a:prstGeom>
          <a:noFill/>
        </p:spPr>
      </p:pic>
      <p:pic>
        <p:nvPicPr>
          <p:cNvPr id="6149" name="Picture 5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122693" y="5143512"/>
            <a:ext cx="861928" cy="668439"/>
          </a:xfrm>
          <a:prstGeom prst="rect">
            <a:avLst/>
          </a:prstGeom>
          <a:noFill/>
        </p:spPr>
      </p:pic>
      <p:pic>
        <p:nvPicPr>
          <p:cNvPr id="6150" name="Picture 6" descr="C:\Documents and Settings\Administrador\Configuración local\Archivos temporales de Internet\Content.IE5\Q196QTHB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286116" y="5500702"/>
            <a:ext cx="1046160" cy="811315"/>
          </a:xfrm>
          <a:prstGeom prst="rect">
            <a:avLst/>
          </a:prstGeom>
          <a:noFill/>
        </p:spPr>
      </p:pic>
      <p:pic>
        <p:nvPicPr>
          <p:cNvPr id="6151" name="Picture 7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80" y="5214950"/>
            <a:ext cx="879029" cy="714380"/>
          </a:xfrm>
          <a:prstGeom prst="rect">
            <a:avLst/>
          </a:prstGeom>
          <a:noFill/>
        </p:spPr>
      </p:pic>
      <p:pic>
        <p:nvPicPr>
          <p:cNvPr id="6152" name="Picture 8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29058" y="2857496"/>
            <a:ext cx="2000264" cy="1253499"/>
          </a:xfrm>
          <a:prstGeom prst="rect">
            <a:avLst/>
          </a:prstGeom>
          <a:noFill/>
        </p:spPr>
      </p:pic>
      <p:pic>
        <p:nvPicPr>
          <p:cNvPr id="6153" name="Picture 9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7752" y="4786322"/>
            <a:ext cx="879029" cy="550858"/>
          </a:xfrm>
          <a:prstGeom prst="rect">
            <a:avLst/>
          </a:prstGeom>
          <a:noFill/>
        </p:spPr>
      </p:pic>
      <p:pic>
        <p:nvPicPr>
          <p:cNvPr id="6154" name="Picture 10" descr="C:\Documents and Settings\Administrador\Configuración local\Archivos temporales de Internet\Content.IE5\EDMTF6L3\MC900424600[3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00496" y="3357562"/>
            <a:ext cx="1905000" cy="119380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2050" name="Picture 2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143372" y="5929330"/>
            <a:ext cx="807478" cy="626213"/>
          </a:xfrm>
          <a:prstGeom prst="rect">
            <a:avLst/>
          </a:prstGeom>
          <a:noFill/>
        </p:spPr>
      </p:pic>
      <p:pic>
        <p:nvPicPr>
          <p:cNvPr id="2051" name="Picture 3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214546" y="3571876"/>
            <a:ext cx="2458973" cy="1906978"/>
          </a:xfrm>
          <a:prstGeom prst="rect">
            <a:avLst/>
          </a:prstGeom>
          <a:noFill/>
        </p:spPr>
      </p:pic>
      <p:pic>
        <p:nvPicPr>
          <p:cNvPr id="2052" name="Picture 4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643438" y="4786322"/>
            <a:ext cx="986922" cy="765375"/>
          </a:xfrm>
          <a:prstGeom prst="rect">
            <a:avLst/>
          </a:prstGeom>
          <a:noFill/>
        </p:spPr>
      </p:pic>
      <p:pic>
        <p:nvPicPr>
          <p:cNvPr id="2053" name="Picture 5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786314" y="5572140"/>
            <a:ext cx="618456" cy="479623"/>
          </a:xfrm>
          <a:prstGeom prst="rect">
            <a:avLst/>
          </a:prstGeom>
          <a:noFill/>
        </p:spPr>
      </p:pic>
      <p:pic>
        <p:nvPicPr>
          <p:cNvPr id="2054" name="Picture 6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285984" y="4143380"/>
            <a:ext cx="2500330" cy="1857388"/>
          </a:xfrm>
          <a:prstGeom prst="rect">
            <a:avLst/>
          </a:prstGeom>
          <a:noFill/>
        </p:spPr>
      </p:pic>
      <p:pic>
        <p:nvPicPr>
          <p:cNvPr id="2055" name="Picture 7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71934" y="2714620"/>
            <a:ext cx="2132994" cy="1336676"/>
          </a:xfrm>
          <a:prstGeom prst="rect">
            <a:avLst/>
          </a:prstGeom>
          <a:noFill/>
        </p:spPr>
      </p:pic>
      <p:pic>
        <p:nvPicPr>
          <p:cNvPr id="2056" name="Picture 8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6" y="5643578"/>
            <a:ext cx="1143008" cy="716285"/>
          </a:xfrm>
          <a:prstGeom prst="rect">
            <a:avLst/>
          </a:prstGeom>
          <a:noFill/>
        </p:spPr>
      </p:pic>
      <p:pic>
        <p:nvPicPr>
          <p:cNvPr id="2057" name="Picture 9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71934" y="3143248"/>
            <a:ext cx="2132994" cy="1336676"/>
          </a:xfrm>
          <a:prstGeom prst="rect">
            <a:avLst/>
          </a:prstGeom>
          <a:noFill/>
        </p:spPr>
      </p:pic>
      <p:pic>
        <p:nvPicPr>
          <p:cNvPr id="2058" name="Picture 10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83" y="5143512"/>
            <a:ext cx="1027491" cy="643895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098" name="Picture 2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357950" y="4929198"/>
            <a:ext cx="714380" cy="554014"/>
          </a:xfrm>
          <a:prstGeom prst="rect">
            <a:avLst/>
          </a:prstGeom>
          <a:noFill/>
        </p:spPr>
      </p:pic>
      <p:pic>
        <p:nvPicPr>
          <p:cNvPr id="4099" name="Picture 3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571736" y="3286124"/>
            <a:ext cx="2552939" cy="1979846"/>
          </a:xfrm>
          <a:prstGeom prst="rect">
            <a:avLst/>
          </a:prstGeom>
          <a:noFill/>
        </p:spPr>
      </p:pic>
      <p:pic>
        <p:nvPicPr>
          <p:cNvPr id="4100" name="Picture 4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500298" y="3857628"/>
            <a:ext cx="2612143" cy="2025761"/>
          </a:xfrm>
          <a:prstGeom prst="rect">
            <a:avLst/>
          </a:prstGeom>
          <a:noFill/>
        </p:spPr>
      </p:pic>
      <p:pic>
        <p:nvPicPr>
          <p:cNvPr id="4101" name="Picture 5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357818" y="4714884"/>
            <a:ext cx="815899" cy="632743"/>
          </a:xfrm>
          <a:prstGeom prst="rect">
            <a:avLst/>
          </a:prstGeom>
          <a:noFill/>
        </p:spPr>
      </p:pic>
      <p:pic>
        <p:nvPicPr>
          <p:cNvPr id="4102" name="Picture 6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429124" y="5643578"/>
            <a:ext cx="1050891" cy="814984"/>
          </a:xfrm>
          <a:prstGeom prst="rect">
            <a:avLst/>
          </a:prstGeom>
          <a:noFill/>
        </p:spPr>
      </p:pic>
      <p:pic>
        <p:nvPicPr>
          <p:cNvPr id="4103" name="Picture 7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5" y="5500702"/>
            <a:ext cx="993064" cy="622320"/>
          </a:xfrm>
          <a:prstGeom prst="rect">
            <a:avLst/>
          </a:prstGeom>
          <a:noFill/>
        </p:spPr>
      </p:pic>
      <p:pic>
        <p:nvPicPr>
          <p:cNvPr id="4104" name="Picture 8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3438" y="2571744"/>
            <a:ext cx="2360987" cy="1479552"/>
          </a:xfrm>
          <a:prstGeom prst="rect">
            <a:avLst/>
          </a:prstGeom>
          <a:noFill/>
        </p:spPr>
      </p:pic>
      <p:pic>
        <p:nvPicPr>
          <p:cNvPr id="4105" name="Picture 9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4" y="3214686"/>
            <a:ext cx="2132994" cy="1336676"/>
          </a:xfrm>
          <a:prstGeom prst="rect">
            <a:avLst/>
          </a:prstGeom>
          <a:noFill/>
        </p:spPr>
      </p:pic>
      <p:pic>
        <p:nvPicPr>
          <p:cNvPr id="4106" name="Picture 10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80" y="5429264"/>
            <a:ext cx="879028" cy="550857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122" name="Picture 2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858016" y="4500570"/>
            <a:ext cx="785818" cy="609415"/>
          </a:xfrm>
          <a:prstGeom prst="rect">
            <a:avLst/>
          </a:prstGeom>
          <a:noFill/>
        </p:spPr>
      </p:pic>
      <p:pic>
        <p:nvPicPr>
          <p:cNvPr id="5123" name="Picture 3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857883" y="4643446"/>
            <a:ext cx="898613" cy="696890"/>
          </a:xfrm>
          <a:prstGeom prst="rect">
            <a:avLst/>
          </a:prstGeom>
          <a:noFill/>
        </p:spPr>
      </p:pic>
      <p:pic>
        <p:nvPicPr>
          <p:cNvPr id="5124" name="Picture 4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071802" y="3286124"/>
            <a:ext cx="2428894" cy="1928826"/>
          </a:xfrm>
          <a:prstGeom prst="rect">
            <a:avLst/>
          </a:prstGeom>
          <a:noFill/>
        </p:spPr>
      </p:pic>
      <p:pic>
        <p:nvPicPr>
          <p:cNvPr id="5125" name="Picture 5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072066" y="5286388"/>
            <a:ext cx="1138277" cy="882753"/>
          </a:xfrm>
          <a:prstGeom prst="rect">
            <a:avLst/>
          </a:prstGeom>
          <a:noFill/>
        </p:spPr>
      </p:pic>
      <p:pic>
        <p:nvPicPr>
          <p:cNvPr id="5126" name="Picture 6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071802" y="3714752"/>
            <a:ext cx="2490928" cy="1931756"/>
          </a:xfrm>
          <a:prstGeom prst="rect">
            <a:avLst/>
          </a:prstGeom>
          <a:noFill/>
        </p:spPr>
      </p:pic>
      <p:pic>
        <p:nvPicPr>
          <p:cNvPr id="5127" name="Picture 7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80" y="2714620"/>
            <a:ext cx="2132994" cy="1336676"/>
          </a:xfrm>
          <a:prstGeom prst="rect">
            <a:avLst/>
          </a:prstGeom>
          <a:noFill/>
        </p:spPr>
      </p:pic>
      <p:pic>
        <p:nvPicPr>
          <p:cNvPr id="5128" name="Picture 8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29454" y="4929198"/>
            <a:ext cx="1071570" cy="671517"/>
          </a:xfrm>
          <a:prstGeom prst="rect">
            <a:avLst/>
          </a:prstGeom>
          <a:noFill/>
        </p:spPr>
      </p:pic>
      <p:pic>
        <p:nvPicPr>
          <p:cNvPr id="5129" name="Picture 9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57818" y="3357562"/>
            <a:ext cx="1905000" cy="1193800"/>
          </a:xfrm>
          <a:prstGeom prst="rect">
            <a:avLst/>
          </a:prstGeom>
          <a:noFill/>
        </p:spPr>
      </p:pic>
      <p:pic>
        <p:nvPicPr>
          <p:cNvPr id="5130" name="Picture 10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5357826"/>
            <a:ext cx="1066497" cy="66833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000899"/>
          </a:xfrm>
          <a:prstGeom prst="rect">
            <a:avLst/>
          </a:prstGeom>
        </p:spPr>
      </p:pic>
      <p:pic>
        <p:nvPicPr>
          <p:cNvPr id="6146" name="Picture 2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286512" y="4572008"/>
            <a:ext cx="857256" cy="664816"/>
          </a:xfrm>
          <a:prstGeom prst="rect">
            <a:avLst/>
          </a:prstGeom>
          <a:noFill/>
        </p:spPr>
      </p:pic>
      <p:pic>
        <p:nvPicPr>
          <p:cNvPr id="6147" name="Picture 3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428992" y="3214686"/>
            <a:ext cx="2581171" cy="2001742"/>
          </a:xfrm>
          <a:prstGeom prst="rect">
            <a:avLst/>
          </a:prstGeom>
          <a:noFill/>
        </p:spPr>
      </p:pic>
      <p:pic>
        <p:nvPicPr>
          <p:cNvPr id="6148" name="Picture 4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715272" y="4429132"/>
            <a:ext cx="714380" cy="554014"/>
          </a:xfrm>
          <a:prstGeom prst="rect">
            <a:avLst/>
          </a:prstGeom>
          <a:noFill/>
        </p:spPr>
      </p:pic>
      <p:pic>
        <p:nvPicPr>
          <p:cNvPr id="6149" name="Picture 5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857884" y="5357826"/>
            <a:ext cx="1230394" cy="954191"/>
          </a:xfrm>
          <a:prstGeom prst="rect">
            <a:avLst/>
          </a:prstGeom>
          <a:noFill/>
        </p:spPr>
      </p:pic>
      <p:pic>
        <p:nvPicPr>
          <p:cNvPr id="6150" name="Picture 6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00430" y="3786190"/>
            <a:ext cx="2571768" cy="1994450"/>
          </a:xfrm>
          <a:prstGeom prst="rect">
            <a:avLst/>
          </a:prstGeom>
          <a:noFill/>
        </p:spPr>
      </p:pic>
      <p:pic>
        <p:nvPicPr>
          <p:cNvPr id="6151" name="Picture 7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2857496"/>
            <a:ext cx="2018997" cy="1265238"/>
          </a:xfrm>
          <a:prstGeom prst="rect">
            <a:avLst/>
          </a:prstGeom>
          <a:noFill/>
        </p:spPr>
      </p:pic>
      <p:pic>
        <p:nvPicPr>
          <p:cNvPr id="6152" name="Picture 8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82" y="5572140"/>
            <a:ext cx="785818" cy="492446"/>
          </a:xfrm>
          <a:prstGeom prst="rect">
            <a:avLst/>
          </a:prstGeom>
          <a:noFill/>
        </p:spPr>
      </p:pic>
      <p:pic>
        <p:nvPicPr>
          <p:cNvPr id="6153" name="Picture 9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9322" y="3214686"/>
            <a:ext cx="2018997" cy="1265238"/>
          </a:xfrm>
          <a:prstGeom prst="rect">
            <a:avLst/>
          </a:prstGeom>
          <a:noFill/>
        </p:spPr>
      </p:pic>
      <p:pic>
        <p:nvPicPr>
          <p:cNvPr id="6154" name="Picture 10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5143512"/>
            <a:ext cx="714380" cy="44767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7170" name="Picture 2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072330" y="4500570"/>
            <a:ext cx="769811" cy="597001"/>
          </a:xfrm>
          <a:prstGeom prst="rect">
            <a:avLst/>
          </a:prstGeom>
          <a:noFill/>
        </p:spPr>
      </p:pic>
      <p:pic>
        <p:nvPicPr>
          <p:cNvPr id="7171" name="Picture 3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429388" y="5000636"/>
            <a:ext cx="954044" cy="739877"/>
          </a:xfrm>
          <a:prstGeom prst="rect">
            <a:avLst/>
          </a:prstGeom>
          <a:noFill/>
        </p:spPr>
      </p:pic>
      <p:pic>
        <p:nvPicPr>
          <p:cNvPr id="7172" name="Picture 4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857620" y="2786058"/>
            <a:ext cx="2928958" cy="2271456"/>
          </a:xfrm>
          <a:prstGeom prst="rect">
            <a:avLst/>
          </a:prstGeom>
          <a:noFill/>
        </p:spPr>
      </p:pic>
      <p:pic>
        <p:nvPicPr>
          <p:cNvPr id="7173" name="Picture 5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643702" y="5500702"/>
            <a:ext cx="1414627" cy="1097067"/>
          </a:xfrm>
          <a:prstGeom prst="rect">
            <a:avLst/>
          </a:prstGeom>
          <a:noFill/>
        </p:spPr>
      </p:pic>
      <p:pic>
        <p:nvPicPr>
          <p:cNvPr id="7174" name="Picture 6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857620" y="3286124"/>
            <a:ext cx="2940235" cy="2280201"/>
          </a:xfrm>
          <a:prstGeom prst="rect">
            <a:avLst/>
          </a:prstGeom>
          <a:noFill/>
        </p:spPr>
      </p:pic>
      <p:pic>
        <p:nvPicPr>
          <p:cNvPr id="7175" name="Picture 7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2430" y="4572008"/>
            <a:ext cx="1071570" cy="671517"/>
          </a:xfrm>
          <a:prstGeom prst="rect">
            <a:avLst/>
          </a:prstGeom>
          <a:noFill/>
        </p:spPr>
      </p:pic>
      <p:pic>
        <p:nvPicPr>
          <p:cNvPr id="7176" name="Picture 8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24" y="5286388"/>
            <a:ext cx="928694" cy="581982"/>
          </a:xfrm>
          <a:prstGeom prst="rect">
            <a:avLst/>
          </a:prstGeom>
          <a:noFill/>
        </p:spPr>
      </p:pic>
      <p:pic>
        <p:nvPicPr>
          <p:cNvPr id="7177" name="Picture 9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64" y="2643182"/>
            <a:ext cx="2132994" cy="1336676"/>
          </a:xfrm>
          <a:prstGeom prst="rect">
            <a:avLst/>
          </a:prstGeom>
          <a:noFill/>
        </p:spPr>
      </p:pic>
      <p:pic>
        <p:nvPicPr>
          <p:cNvPr id="7178" name="Picture 10" descr="C:\Documents and Settings\Administrador\Configuración local\Archivos temporales de Internet\Content.IE5\Q196QTHB\MC9004246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26" y="3143248"/>
            <a:ext cx="2018997" cy="126523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ajedres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4338"/>
            <a:ext cx="9144000" cy="6857999"/>
          </a:xfrm>
          <a:prstGeom prst="rect">
            <a:avLst/>
          </a:prstGeom>
        </p:spPr>
      </p:pic>
      <p:pic>
        <p:nvPicPr>
          <p:cNvPr id="3074" name="Picture 2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357422" y="4929198"/>
            <a:ext cx="954044" cy="739877"/>
          </a:xfrm>
          <a:prstGeom prst="rect">
            <a:avLst/>
          </a:prstGeom>
          <a:noFill/>
        </p:spPr>
      </p:pic>
      <p:pic>
        <p:nvPicPr>
          <p:cNvPr id="3075" name="Picture 3" descr="C:\Documents and Settings\Administrador\Configuración local\Archivos temporales de Internet\Content.IE5\EDMTF6L3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85786" y="2071678"/>
            <a:ext cx="2796377" cy="2168637"/>
          </a:xfrm>
          <a:prstGeom prst="rect">
            <a:avLst/>
          </a:prstGeom>
          <a:noFill/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 rot="8055355" flipH="1" flipV="1">
            <a:off x="4625195" y="1027368"/>
            <a:ext cx="3882680" cy="988486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OOHHHHHHHHhHHHHHHH</a:t>
            </a:r>
            <a:endParaRPr lang="es-ES" b="1" dirty="0"/>
          </a:p>
        </p:txBody>
      </p:sp>
      <p:pic>
        <p:nvPicPr>
          <p:cNvPr id="1026" name="Picture 2" descr="C:\Documents and Settings\Administrador\Configuración local\Archivos temporales de Internet\Content.IE5\7XI0SGBN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286116" y="5072074"/>
            <a:ext cx="894806" cy="693937"/>
          </a:xfrm>
          <a:prstGeom prst="rect">
            <a:avLst/>
          </a:prstGeom>
          <a:noFill/>
        </p:spPr>
      </p:pic>
      <p:pic>
        <p:nvPicPr>
          <p:cNvPr id="1027" name="Picture 3" descr="C:\Documents and Settings\Administrador\Configuración local\Archivos temporales de Internet\Content.IE5\7XI0SGBN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00034" y="2714620"/>
            <a:ext cx="3071834" cy="2382259"/>
          </a:xfrm>
          <a:prstGeom prst="rect">
            <a:avLst/>
          </a:prstGeom>
          <a:noFill/>
        </p:spPr>
      </p:pic>
      <p:pic>
        <p:nvPicPr>
          <p:cNvPr id="1028" name="Picture 4" descr="C:\Documents and Settings\Administrador\Configuración local\Archivos temporales de Internet\Content.IE5\7XI0SGBN\MC900192173[2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428992" y="4071942"/>
            <a:ext cx="1230394" cy="954191"/>
          </a:xfrm>
          <a:prstGeom prst="rect">
            <a:avLst/>
          </a:prstGeom>
          <a:noFill/>
        </p:spPr>
      </p:pic>
      <p:pic>
        <p:nvPicPr>
          <p:cNvPr id="1030" name="Picture 6" descr="C:\Documents and Settings\Administrador\Configuración local\Archivos temporales de Internet\Content.IE5\Q196QTHB\MC900424600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2571744"/>
            <a:ext cx="1905000" cy="1193800"/>
          </a:xfrm>
          <a:prstGeom prst="rect">
            <a:avLst/>
          </a:prstGeom>
          <a:noFill/>
        </p:spPr>
      </p:pic>
      <p:pic>
        <p:nvPicPr>
          <p:cNvPr id="1031" name="Picture 7" descr="C:\Documents and Settings\Administrador\Configuración local\Archivos temporales de Internet\Content.IE5\Q196QTHB\MC900424600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2928934"/>
            <a:ext cx="1905000" cy="1193800"/>
          </a:xfrm>
          <a:prstGeom prst="rect">
            <a:avLst/>
          </a:prstGeom>
          <a:noFill/>
        </p:spPr>
      </p:pic>
      <p:pic>
        <p:nvPicPr>
          <p:cNvPr id="1033" name="Picture 9" descr="C:\Documents and Settings\Administrador\Configuración local\Archivos temporales de Internet\Content.IE5\Q196QTHB\MC900424600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00496" y="5286388"/>
            <a:ext cx="1156687" cy="724858"/>
          </a:xfrm>
          <a:prstGeom prst="rect">
            <a:avLst/>
          </a:prstGeom>
          <a:noFill/>
        </p:spPr>
      </p:pic>
      <p:pic>
        <p:nvPicPr>
          <p:cNvPr id="1034" name="Picture 10" descr="C:\Documents and Settings\Administrador\Configuración local\Archivos temporales de Internet\Content.IE5\Q196QTHB\MC900424600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3438" y="4857760"/>
            <a:ext cx="785818" cy="492446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paisaje 555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2050" name="Picture 2" descr="C:\Documents and Settings\Administrador\Configuración local\Archivos temporales de Internet\Content.IE5\EDMTF6L3\MC900424598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000760" y="5143512"/>
            <a:ext cx="1528639" cy="965198"/>
          </a:xfrm>
          <a:prstGeom prst="rect">
            <a:avLst/>
          </a:prstGeom>
          <a:noFill/>
        </p:spPr>
      </p:pic>
      <p:pic>
        <p:nvPicPr>
          <p:cNvPr id="2052" name="Picture 4" descr="C:\Documents and Settings\Administrador\Configuración local\Archivos temporales de Internet\Content.IE5\7XI0SGBN\MC900424604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4786322"/>
            <a:ext cx="2000250" cy="1041400"/>
          </a:xfrm>
          <a:prstGeom prst="rect">
            <a:avLst/>
          </a:prstGeom>
          <a:noFill/>
        </p:spPr>
      </p:pic>
      <p:pic>
        <p:nvPicPr>
          <p:cNvPr id="2053" name="Picture 5" descr="C:\Documents and Settings\Administrador\Configuración local\Archivos temporales de Internet\Content.IE5\Q196QTHB\MC900329579[1].wmf"/>
          <p:cNvPicPr>
            <a:picLocks noChangeAspect="1" noChangeArrowheads="1"/>
          </p:cNvPicPr>
          <p:nvPr/>
        </p:nvPicPr>
        <p:blipFill>
          <a:blip r:embed="rId5">
            <a:lum contrast="40000"/>
          </a:blip>
          <a:srcRect/>
          <a:stretch>
            <a:fillRect/>
          </a:stretch>
        </p:blipFill>
        <p:spPr bwMode="auto">
          <a:xfrm>
            <a:off x="5143504" y="642918"/>
            <a:ext cx="1816729" cy="879695"/>
          </a:xfrm>
          <a:prstGeom prst="rect">
            <a:avLst/>
          </a:prstGeom>
          <a:noFill/>
        </p:spPr>
      </p:pic>
      <p:pic>
        <p:nvPicPr>
          <p:cNvPr id="2055" name="Picture 7" descr="C:\Documents and Settings\Administrador\Configuración local\Archivos temporales de Internet\Content.IE5\EDMTF6L3\MC900424598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2071678"/>
            <a:ext cx="1419228" cy="896115"/>
          </a:xfrm>
          <a:prstGeom prst="rect">
            <a:avLst/>
          </a:prstGeom>
          <a:noFill/>
        </p:spPr>
      </p:pic>
      <p:pic>
        <p:nvPicPr>
          <p:cNvPr id="2056" name="Picture 8" descr="C:\Documents and Settings\Administrador\Configuración local\Archivos temporales de Internet\Content.IE5\EDMTF6L3\MC900424598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8" y="2714620"/>
            <a:ext cx="1347790" cy="851008"/>
          </a:xfrm>
          <a:prstGeom prst="rect">
            <a:avLst/>
          </a:prstGeom>
          <a:noFill/>
        </p:spPr>
      </p:pic>
      <p:pic>
        <p:nvPicPr>
          <p:cNvPr id="1026" name="Picture 2" descr="C:\Documents and Settings\Administrador\Configuración local\Archivos temporales de Internet\Content.IE5\YRS5IUTK\MC900057334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0" y="2714620"/>
            <a:ext cx="1857388" cy="1044814"/>
          </a:xfrm>
          <a:prstGeom prst="rect">
            <a:avLst/>
          </a:prstGeom>
          <a:noFill/>
        </p:spPr>
      </p:pic>
      <p:pic>
        <p:nvPicPr>
          <p:cNvPr id="1027" name="Picture 3" descr="C:\Documents and Settings\Administrador\Configuración local\Archivos temporales de Internet\Content.IE5\YRS5IUTK\MC900057334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0" y="3214686"/>
            <a:ext cx="1801682" cy="98104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paisaje 555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1027" name="Picture 3" descr="C:\Documents and Settings\Administrador\Configuración local\Archivos temporales de Internet\Content.IE5\7XI0SGBN\MC900057334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71472" y="3000372"/>
            <a:ext cx="1801681" cy="981040"/>
          </a:xfrm>
          <a:prstGeom prst="rect">
            <a:avLst/>
          </a:prstGeom>
          <a:noFill/>
        </p:spPr>
      </p:pic>
      <p:pic>
        <p:nvPicPr>
          <p:cNvPr id="1028" name="Picture 4" descr="C:\Documents and Settings\Administrador\Configuración local\Archivos temporales de Internet\Content.IE5\7XI0SGBN\MC900057334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71472" y="3429000"/>
            <a:ext cx="1801682" cy="981040"/>
          </a:xfrm>
          <a:prstGeom prst="rect">
            <a:avLst/>
          </a:prstGeom>
          <a:noFill/>
        </p:spPr>
      </p:pic>
      <p:pic>
        <p:nvPicPr>
          <p:cNvPr id="1029" name="Picture 5" descr="C:\Documents and Settings\Administrador\Configuración local\Archivos temporales de Internet\Content.IE5\Q196QTHB\MC900329579[2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48" y="785794"/>
            <a:ext cx="1816729" cy="879695"/>
          </a:xfrm>
          <a:prstGeom prst="rect">
            <a:avLst/>
          </a:prstGeom>
          <a:noFill/>
        </p:spPr>
      </p:pic>
      <p:pic>
        <p:nvPicPr>
          <p:cNvPr id="1030" name="Picture 6" descr="C:\Documents and Settings\Administrador\Configuración local\Archivos temporales de Internet\Content.IE5\EDMTF6L3\MC900424604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24" y="5357826"/>
            <a:ext cx="2000250" cy="1041400"/>
          </a:xfrm>
          <a:prstGeom prst="rect">
            <a:avLst/>
          </a:prstGeom>
          <a:noFill/>
        </p:spPr>
      </p:pic>
      <p:pic>
        <p:nvPicPr>
          <p:cNvPr id="1033" name="Picture 9" descr="C:\Documents and Settings\Administrador\Configuración local\Archivos temporales de Internet\Content.IE5\YRS5IUTK\MC900424598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15140" y="2071678"/>
            <a:ext cx="1766886" cy="1115630"/>
          </a:xfrm>
          <a:prstGeom prst="rect">
            <a:avLst/>
          </a:prstGeom>
          <a:noFill/>
        </p:spPr>
      </p:pic>
      <p:pic>
        <p:nvPicPr>
          <p:cNvPr id="1034" name="Picture 10" descr="C:\Documents and Settings\Administrador\Configuración local\Archivos temporales de Internet\Content.IE5\YRS5IUTK\MC900424598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29454" y="2857496"/>
            <a:ext cx="1490666" cy="941222"/>
          </a:xfrm>
          <a:prstGeom prst="rect">
            <a:avLst/>
          </a:prstGeom>
          <a:noFill/>
        </p:spPr>
      </p:pic>
      <p:pic>
        <p:nvPicPr>
          <p:cNvPr id="1035" name="Picture 11" descr="C:\Documents and Settings\Administrador\Configuración local\Archivos temporales de Internet\Content.IE5\YRS5IUTK\MC900424598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6215074" y="5214950"/>
            <a:ext cx="1443162" cy="911227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3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71472" y="571480"/>
            <a:ext cx="3698401" cy="3497962"/>
          </a:xfrm>
          <a:prstGeom prst="rect">
            <a:avLst/>
          </a:prstGeom>
          <a:noFill/>
        </p:spPr>
      </p:pic>
      <p:pic>
        <p:nvPicPr>
          <p:cNvPr id="4" name="Picture 3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7158" y="1000108"/>
            <a:ext cx="3932781" cy="400052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paisaje 555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2050" name="Picture 2" descr="C:\Documents and Settings\Administrador\Configuración local\Archivos temporales de Internet\Content.IE5\YRS5IUTK\MC900424598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 flipH="1" flipV="1">
            <a:off x="6786578" y="1928802"/>
            <a:ext cx="1281660" cy="1000132"/>
          </a:xfrm>
          <a:prstGeom prst="rect">
            <a:avLst/>
          </a:prstGeom>
          <a:noFill/>
        </p:spPr>
      </p:pic>
      <p:pic>
        <p:nvPicPr>
          <p:cNvPr id="2051" name="Picture 3" descr="C:\Documents and Settings\Administrador\Configuración local\Archivos temporales de Internet\Content.IE5\YRS5IUTK\MC900424598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2643182"/>
            <a:ext cx="1330021" cy="839789"/>
          </a:xfrm>
          <a:prstGeom prst="rect">
            <a:avLst/>
          </a:prstGeom>
          <a:noFill/>
        </p:spPr>
      </p:pic>
      <p:pic>
        <p:nvPicPr>
          <p:cNvPr id="2052" name="Picture 4" descr="C:\Documents and Settings\Administrador\Configuración local\Archivos temporales de Internet\Content.IE5\EDMTF6L3\MC900424604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5072074"/>
            <a:ext cx="2000250" cy="1041400"/>
          </a:xfrm>
          <a:prstGeom prst="rect">
            <a:avLst/>
          </a:prstGeom>
          <a:noFill/>
        </p:spPr>
      </p:pic>
      <p:pic>
        <p:nvPicPr>
          <p:cNvPr id="2053" name="Picture 5" descr="C:\Documents and Settings\Administrador\Configuración local\Archivos temporales de Internet\Content.IE5\Q196QTHB\MC900329579[2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00496" y="642918"/>
            <a:ext cx="1816729" cy="879695"/>
          </a:xfrm>
          <a:prstGeom prst="rect">
            <a:avLst/>
          </a:prstGeom>
          <a:noFill/>
        </p:spPr>
      </p:pic>
      <p:pic>
        <p:nvPicPr>
          <p:cNvPr id="2056" name="Picture 8" descr="C:\Documents and Settings\Administrador\Configuración local\Archivos temporales de Internet\Content.IE5\7XI0SGBN\MC900057334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500034" y="2857496"/>
            <a:ext cx="1670486" cy="909602"/>
          </a:xfrm>
          <a:prstGeom prst="rect">
            <a:avLst/>
          </a:prstGeom>
          <a:noFill/>
        </p:spPr>
      </p:pic>
      <p:pic>
        <p:nvPicPr>
          <p:cNvPr id="2057" name="Picture 9" descr="C:\Documents and Settings\Administrador\Configuración local\Archivos temporales de Internet\Content.IE5\7XI0SGBN\MC900057334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642910" y="3357562"/>
            <a:ext cx="1545581" cy="841590"/>
          </a:xfrm>
          <a:prstGeom prst="rect">
            <a:avLst/>
          </a:prstGeom>
          <a:noFill/>
        </p:spPr>
      </p:pic>
      <p:pic>
        <p:nvPicPr>
          <p:cNvPr id="2058" name="Picture 10" descr="C:\Documents and Settings\Administrador\Configuración local\Archivos temporales de Internet\Content.IE5\YRS5IUTK\MC900424598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215074" y="5000636"/>
            <a:ext cx="1443162" cy="911227"/>
          </a:xfrm>
          <a:prstGeom prst="rect">
            <a:avLst/>
          </a:prstGeom>
          <a:noFill/>
        </p:spPr>
      </p:pic>
      <p:pic>
        <p:nvPicPr>
          <p:cNvPr id="2059" name="Picture 11" descr="C:\Documents and Settings\Administrador\Configuración local\Archivos temporales de Internet\Content.IE5\Q196QTHB\MC900192173[3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2500298" y="3500438"/>
            <a:ext cx="2071702" cy="1606640"/>
          </a:xfrm>
          <a:prstGeom prst="rect">
            <a:avLst/>
          </a:prstGeom>
          <a:noFill/>
        </p:spPr>
      </p:pic>
      <p:pic>
        <p:nvPicPr>
          <p:cNvPr id="2060" name="Picture 12" descr="C:\Documents and Settings\Administrador\Configuración local\Archivos temporales de Internet\Content.IE5\Q196QTHB\MC900192173[3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2571736" y="3857628"/>
            <a:ext cx="1928826" cy="1495837"/>
          </a:xfrm>
          <a:prstGeom prst="rect">
            <a:avLst/>
          </a:prstGeom>
          <a:noFill/>
        </p:spPr>
      </p:pic>
      <p:pic>
        <p:nvPicPr>
          <p:cNvPr id="2061" name="Picture 13" descr="C:\Documents and Settings\Administrador\Configuración local\Archivos temporales de Internet\Content.IE5\EDMTF6L3\MC900424600[4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00561" y="2714620"/>
            <a:ext cx="1751997" cy="1097919"/>
          </a:xfrm>
          <a:prstGeom prst="rect">
            <a:avLst/>
          </a:prstGeom>
          <a:noFill/>
        </p:spPr>
      </p:pic>
      <p:pic>
        <p:nvPicPr>
          <p:cNvPr id="2062" name="Picture 14" descr="C:\Documents and Settings\Administrador\Configuración local\Archivos temporales de Internet\Content.IE5\EDMTF6L3\MC900424600[4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286248" y="3000372"/>
            <a:ext cx="1905000" cy="1193800"/>
          </a:xfrm>
          <a:prstGeom prst="rect">
            <a:avLst/>
          </a:prstGeom>
          <a:noFill/>
        </p:spPr>
      </p:pic>
      <p:pic>
        <p:nvPicPr>
          <p:cNvPr id="2063" name="Picture 15" descr="C:\Documents and Settings\Administrador\Configuración local\Archivos temporales de Internet\Content.IE5\Q196QTHB\MC900192173[3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4143372" y="5750712"/>
            <a:ext cx="1000132" cy="775619"/>
          </a:xfrm>
          <a:prstGeom prst="rect">
            <a:avLst/>
          </a:prstGeom>
          <a:noFill/>
        </p:spPr>
      </p:pic>
      <p:pic>
        <p:nvPicPr>
          <p:cNvPr id="2064" name="Picture 16" descr="C:\Documents and Settings\Administrador\Configuración local\Archivos temporales de Internet\Content.IE5\Q196QTHB\MC900192173[3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3214678" y="5143512"/>
            <a:ext cx="954044" cy="739877"/>
          </a:xfrm>
          <a:prstGeom prst="rect">
            <a:avLst/>
          </a:prstGeom>
          <a:noFill/>
        </p:spPr>
      </p:pic>
      <p:pic>
        <p:nvPicPr>
          <p:cNvPr id="2065" name="Picture 17" descr="C:\Documents and Settings\Administrador\Configuración local\Archivos temporales de Internet\Content.IE5\Q196QTHB\MC900192173[3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4214810" y="5143512"/>
            <a:ext cx="769811" cy="597001"/>
          </a:xfrm>
          <a:prstGeom prst="rect">
            <a:avLst/>
          </a:prstGeom>
          <a:noFill/>
        </p:spPr>
      </p:pic>
      <p:pic>
        <p:nvPicPr>
          <p:cNvPr id="2066" name="Picture 18" descr="C:\Documents and Settings\Administrador\Configuración local\Archivos temporales de Internet\Content.IE5\EDMTF6L3\MC900424600[4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714876" y="4643446"/>
            <a:ext cx="1066497" cy="668338"/>
          </a:xfrm>
          <a:prstGeom prst="rect">
            <a:avLst/>
          </a:prstGeom>
          <a:noFill/>
        </p:spPr>
      </p:pic>
      <p:pic>
        <p:nvPicPr>
          <p:cNvPr id="2067" name="Picture 19" descr="C:\Documents and Settings\Administrador\Configuración local\Archivos temporales de Internet\Content.IE5\EDMTF6L3\MC900424600[4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000628" y="5429264"/>
            <a:ext cx="838503" cy="52546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6429396"/>
          </a:xfrm>
        </p:spPr>
        <p:txBody>
          <a:bodyPr>
            <a:normAutofit/>
          </a:bodyPr>
          <a:lstStyle/>
          <a:p>
            <a:r>
              <a:rPr lang="es-ES" sz="10000" i="1" dirty="0" smtClean="0">
                <a:latin typeface="Bookman Old Style" pitchFamily="18" charset="0"/>
              </a:rPr>
              <a:t>fin</a:t>
            </a:r>
            <a:endParaRPr lang="es-ES" sz="10000" i="1" dirty="0">
              <a:latin typeface="Bookman Old Style" pitchFamily="18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7286651"/>
          </a:xfrm>
          <a:prstGeom prst="rect">
            <a:avLst/>
          </a:prstGeom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8520" y="-217658"/>
            <a:ext cx="9865096" cy="7075658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ctrTitle"/>
          </p:nvPr>
        </p:nvSpPr>
        <p:spPr>
          <a:xfrm>
            <a:off x="611560" y="-99392"/>
            <a:ext cx="7772400" cy="864096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latin typeface="Baskerville Old Face" pitchFamily="18" charset="0"/>
              </a:rPr>
              <a:t>PROYECTO DE INFORMATICA</a:t>
            </a:r>
            <a:endParaRPr lang="es-ES" sz="3600" b="1" dirty="0">
              <a:latin typeface="Baskerville Old Face" pitchFamily="1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7504" y="1124743"/>
            <a:ext cx="14552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200" b="1" dirty="0" smtClean="0">
                <a:latin typeface="Baskerville Old Face" pitchFamily="18" charset="0"/>
              </a:rPr>
              <a:t> TITULO:</a:t>
            </a:r>
            <a:endParaRPr lang="es-CO" sz="2200" b="1" dirty="0">
              <a:latin typeface="Baskerville Old Face" pitchFamily="18" charset="0"/>
            </a:endParaRPr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70992" y="1988840"/>
            <a:ext cx="2952328" cy="576064"/>
          </a:xfrm>
        </p:spPr>
        <p:txBody>
          <a:bodyPr>
            <a:noAutofit/>
          </a:bodyPr>
          <a:lstStyle/>
          <a:p>
            <a:r>
              <a:rPr lang="es-CO" sz="2200" b="1" dirty="0" smtClean="0">
                <a:solidFill>
                  <a:schemeClr val="tx1"/>
                </a:solidFill>
                <a:latin typeface="Baskerville Old Face" pitchFamily="18" charset="0"/>
              </a:rPr>
              <a:t> PRESENTADO POR:</a:t>
            </a:r>
            <a:endParaRPr lang="es-CO" sz="2200" b="1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635896" y="1196752"/>
            <a:ext cx="49685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200" dirty="0" smtClean="0">
                <a:latin typeface="Baskerville Old Face" pitchFamily="18" charset="0"/>
              </a:rPr>
              <a:t>LA ERA DE LOS DINOSAURIOS</a:t>
            </a:r>
            <a:endParaRPr lang="es-CO" sz="2200" dirty="0">
              <a:latin typeface="Baskerville Old Face" pitchFamily="18" charset="0"/>
            </a:endParaRPr>
          </a:p>
        </p:txBody>
      </p:sp>
      <p:sp>
        <p:nvSpPr>
          <p:cNvPr id="10" name="5 Subtítulo"/>
          <p:cNvSpPr txBox="1">
            <a:spLocks/>
          </p:cNvSpPr>
          <p:nvPr/>
        </p:nvSpPr>
        <p:spPr>
          <a:xfrm>
            <a:off x="3131840" y="1988840"/>
            <a:ext cx="5328592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2200" dirty="0" smtClean="0">
                <a:solidFill>
                  <a:schemeClr val="tx1"/>
                </a:solidFill>
                <a:latin typeface="Baskerville Old Face" pitchFamily="18" charset="0"/>
              </a:rPr>
              <a:t>MARÍA FERNANDA MARTÌNEZ</a:t>
            </a:r>
            <a:endParaRPr lang="es-CO" sz="2200" dirty="0">
              <a:solidFill>
                <a:schemeClr val="tx1"/>
              </a:solidFill>
              <a:latin typeface="Baskerville Old Face" pitchFamily="18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79512" y="2822065"/>
            <a:ext cx="25202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200" b="1" dirty="0" smtClean="0">
                <a:latin typeface="Baskerville Old Face" pitchFamily="18" charset="0"/>
              </a:rPr>
              <a:t>ESCRITO POR:</a:t>
            </a:r>
            <a:endParaRPr lang="es-CO" sz="2200" b="1" dirty="0">
              <a:latin typeface="Baskerville Old Face" pitchFamily="18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3707904" y="2854097"/>
            <a:ext cx="48245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200" dirty="0" smtClean="0">
                <a:latin typeface="Baskerville Old Face" pitchFamily="18" charset="0"/>
              </a:rPr>
              <a:t>MARÍA FERNANDA MARTÍNEZ</a:t>
            </a:r>
            <a:endParaRPr lang="es-CO" sz="2200" dirty="0">
              <a:latin typeface="Baskerville Old Face" pitchFamily="18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79512" y="3595663"/>
            <a:ext cx="31683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200" b="1" dirty="0" smtClean="0">
                <a:latin typeface="Baskerville Old Face" pitchFamily="18" charset="0"/>
              </a:rPr>
              <a:t>DIRIGIDO Y EFECTOS ESPECIALES:</a:t>
            </a:r>
            <a:endParaRPr lang="es-CO" sz="2200" b="1" dirty="0">
              <a:latin typeface="Baskerville Old Face" pitchFamily="18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779912" y="3862208"/>
            <a:ext cx="44644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200" dirty="0" smtClean="0">
                <a:latin typeface="Baskerville Old Face" pitchFamily="18" charset="0"/>
              </a:rPr>
              <a:t>MARÍA FERNANDA MARTÍNEZ</a:t>
            </a:r>
            <a:endParaRPr lang="es-CO" sz="2200" dirty="0">
              <a:latin typeface="Baskerville Old Face" pitchFamily="18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251520" y="4654297"/>
            <a:ext cx="18722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200" b="1" dirty="0" smtClean="0">
                <a:latin typeface="Baskerville Old Face" pitchFamily="18" charset="0"/>
              </a:rPr>
              <a:t>COLEGIO:</a:t>
            </a:r>
            <a:endParaRPr lang="es-CO" sz="2200" b="1" dirty="0">
              <a:latin typeface="Baskerville Old Face" pitchFamily="18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3779912" y="4654297"/>
            <a:ext cx="53285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200" dirty="0" smtClean="0">
                <a:latin typeface="Baskerville Old Face" pitchFamily="18" charset="0"/>
              </a:rPr>
              <a:t>GENERAL GUSTAVO ROJAS PINILLA</a:t>
            </a:r>
            <a:endParaRPr lang="es-CO" sz="2200" dirty="0">
              <a:latin typeface="Baskerville Old Face" pitchFamily="18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285736" y="5446385"/>
            <a:ext cx="15841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200" b="1" dirty="0" smtClean="0">
                <a:latin typeface="Baskerville Old Face" pitchFamily="18" charset="0"/>
              </a:rPr>
              <a:t>GRADO:</a:t>
            </a:r>
            <a:endParaRPr lang="es-CO" sz="2200" b="1" dirty="0">
              <a:latin typeface="Baskerville Old Face" pitchFamily="18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3851920" y="5445224"/>
            <a:ext cx="13216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200" dirty="0" smtClean="0">
                <a:latin typeface="Baskerville Old Face" pitchFamily="18" charset="0"/>
              </a:rPr>
              <a:t>703 JM</a:t>
            </a:r>
            <a:endParaRPr lang="es-CO" sz="2200" dirty="0">
              <a:latin typeface="Baskerville Old Face" pitchFamily="18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369992" y="6093296"/>
            <a:ext cx="12496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200" b="1" dirty="0" smtClean="0">
                <a:latin typeface="Baskerville Old Face" pitchFamily="18" charset="0"/>
              </a:rPr>
              <a:t>FECHA:</a:t>
            </a:r>
            <a:endParaRPr lang="es-CO" sz="2200" b="1" dirty="0">
              <a:latin typeface="Baskerville Old Face" pitchFamily="18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3851920" y="6041875"/>
            <a:ext cx="34563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200" dirty="0" smtClean="0">
                <a:latin typeface="Baskerville Old Face" pitchFamily="18" charset="0"/>
              </a:rPr>
              <a:t>NOVIEMBRE 13 DE 2013</a:t>
            </a:r>
            <a:endParaRPr lang="es-CO" sz="2200" dirty="0">
              <a:latin typeface="Baskerville Old Face" pitchFamily="18" charset="0"/>
            </a:endParaRPr>
          </a:p>
        </p:txBody>
      </p: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051" name="Picture 3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14282" y="500042"/>
            <a:ext cx="4429156" cy="3622895"/>
          </a:xfrm>
          <a:prstGeom prst="rect">
            <a:avLst/>
          </a:prstGeom>
          <a:noFill/>
        </p:spPr>
      </p:pic>
      <p:pic>
        <p:nvPicPr>
          <p:cNvPr id="5" name="Picture 3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14282" y="1071546"/>
            <a:ext cx="4429156" cy="3622895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3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000100" y="357166"/>
            <a:ext cx="4394507" cy="3494672"/>
          </a:xfrm>
          <a:prstGeom prst="rect">
            <a:avLst/>
          </a:prstGeom>
          <a:noFill/>
        </p:spPr>
      </p:pic>
      <p:pic>
        <p:nvPicPr>
          <p:cNvPr id="6" name="Picture 3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142976" y="928670"/>
            <a:ext cx="4286280" cy="370896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8 Título"/>
          <p:cNvSpPr>
            <a:spLocks noGrp="1"/>
          </p:cNvSpPr>
          <p:nvPr>
            <p:ph type="title" idx="4294967295"/>
          </p:nvPr>
        </p:nvSpPr>
        <p:spPr>
          <a:xfrm>
            <a:off x="1371600" y="4406900"/>
            <a:ext cx="7772400" cy="1362075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6146" name="Picture 2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643042" y="428604"/>
            <a:ext cx="4400280" cy="3643338"/>
          </a:xfrm>
          <a:prstGeom prst="rect">
            <a:avLst/>
          </a:prstGeom>
          <a:noFill/>
        </p:spPr>
      </p:pic>
      <p:pic>
        <p:nvPicPr>
          <p:cNvPr id="13" name="Picture 2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714480" y="1214422"/>
            <a:ext cx="4572032" cy="350046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194" name="Picture 2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214546" y="500042"/>
            <a:ext cx="4671588" cy="3765771"/>
          </a:xfrm>
          <a:prstGeom prst="rect">
            <a:avLst/>
          </a:prstGeom>
          <a:noFill/>
        </p:spPr>
      </p:pic>
      <p:pic>
        <p:nvPicPr>
          <p:cNvPr id="4" name="Picture 2" descr="C:\Documents and Settings\Administrador\Configuración local\Archivos temporales de Internet\Content.IE5\7XI0SGBN\MC90019217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143108" y="1214422"/>
            <a:ext cx="4671588" cy="3765771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50</Words>
  <Application>Microsoft Office PowerPoint</Application>
  <PresentationFormat>Presentación en pantalla (4:3)</PresentationFormat>
  <Paragraphs>18</Paragraphs>
  <Slides>54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5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OOHHHHHHHHhHHHHHHH</vt:lpstr>
      <vt:lpstr>Presentación de PowerPoint</vt:lpstr>
      <vt:lpstr>Presentación de PowerPoint</vt:lpstr>
      <vt:lpstr>Presentación de PowerPoint</vt:lpstr>
      <vt:lpstr>fin</vt:lpstr>
      <vt:lpstr>Presentación de PowerPoint</vt:lpstr>
      <vt:lpstr>Presentación de PowerPoint</vt:lpstr>
      <vt:lpstr>PROYECTO DE INFORMATICA</vt:lpstr>
    </vt:vector>
  </TitlesOfParts>
  <Company>DurieSpain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Windows Xp SP3 Relax Edition 2</dc:creator>
  <cp:lastModifiedBy>clon</cp:lastModifiedBy>
  <cp:revision>67</cp:revision>
  <dcterms:created xsi:type="dcterms:W3CDTF">2013-11-10T16:15:33Z</dcterms:created>
  <dcterms:modified xsi:type="dcterms:W3CDTF">2014-09-21T02:01:03Z</dcterms:modified>
</cp:coreProperties>
</file>